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704" r:id="rId5"/>
  </p:sldMasterIdLst>
  <p:notesMasterIdLst>
    <p:notesMasterId r:id="rId26"/>
  </p:notesMasterIdLst>
  <p:handoutMasterIdLst>
    <p:handoutMasterId r:id="rId27"/>
  </p:handoutMasterIdLst>
  <p:sldIdLst>
    <p:sldId id="1857" r:id="rId6"/>
    <p:sldId id="2076137116" r:id="rId7"/>
    <p:sldId id="1858" r:id="rId8"/>
    <p:sldId id="1862" r:id="rId9"/>
    <p:sldId id="1863" r:id="rId10"/>
    <p:sldId id="1864" r:id="rId11"/>
    <p:sldId id="1865" r:id="rId12"/>
    <p:sldId id="1866" r:id="rId13"/>
    <p:sldId id="1867" r:id="rId14"/>
    <p:sldId id="1868" r:id="rId15"/>
    <p:sldId id="1869" r:id="rId16"/>
    <p:sldId id="1870" r:id="rId17"/>
    <p:sldId id="1871" r:id="rId18"/>
    <p:sldId id="1872" r:id="rId19"/>
    <p:sldId id="1873" r:id="rId20"/>
    <p:sldId id="1874" r:id="rId21"/>
    <p:sldId id="1875" r:id="rId22"/>
    <p:sldId id="1716" r:id="rId23"/>
    <p:sldId id="1855" r:id="rId24"/>
    <p:sldId id="1532" r:id="rId2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8D4"/>
    <a:srgbClr val="737373"/>
    <a:srgbClr val="008272"/>
    <a:srgbClr val="004B50"/>
    <a:srgbClr val="E6E6E6"/>
    <a:srgbClr val="D2D2D2"/>
    <a:srgbClr val="000000"/>
    <a:srgbClr val="1A1A1A"/>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6F81D4-F180-4C2F-80F6-CB2E998F2BC1}" v="2" dt="2020-01-21T00:16:12.7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2109" autoAdjust="0"/>
  </p:normalViewPr>
  <p:slideViewPr>
    <p:cSldViewPr snapToGrid="0">
      <p:cViewPr varScale="1">
        <p:scale>
          <a:sx n="103" d="100"/>
          <a:sy n="103" d="100"/>
        </p:scale>
        <p:origin x="36" y="231"/>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4" d="100"/>
          <a:sy n="84" d="100"/>
        </p:scale>
        <p:origin x="2934"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eer Bhangar (Populus Group LLC)" userId="7dc1ecd6-d667-4e94-a4d1-bc28bda4a5e3" providerId="ADAL" clId="{6B4D0F7F-E5AA-4B91-94B0-BB905DD7F5FA}"/>
    <pc:docChg chg="addSld delSld modSld">
      <pc:chgData name="Sameer Bhangar (Populus Group LLC)" userId="7dc1ecd6-d667-4e94-a4d1-bc28bda4a5e3" providerId="ADAL" clId="{6B4D0F7F-E5AA-4B91-94B0-BB905DD7F5FA}" dt="2018-07-20T07:43:15.694" v="113" actId="2696"/>
      <pc:docMkLst>
        <pc:docMk/>
      </pc:docMkLst>
      <pc:sldChg chg="addSp modSp add">
        <pc:chgData name="Sameer Bhangar (Populus Group LLC)" userId="7dc1ecd6-d667-4e94-a4d1-bc28bda4a5e3" providerId="ADAL" clId="{6B4D0F7F-E5AA-4B91-94B0-BB905DD7F5FA}" dt="2018-07-20T07:43:01.225" v="112" actId="20577"/>
        <pc:sldMkLst>
          <pc:docMk/>
          <pc:sldMk cId="2988334431" sldId="1857"/>
        </pc:sldMkLst>
        <pc:spChg chg="mod">
          <ac:chgData name="Sameer Bhangar (Populus Group LLC)" userId="7dc1ecd6-d667-4e94-a4d1-bc28bda4a5e3" providerId="ADAL" clId="{6B4D0F7F-E5AA-4B91-94B0-BB905DD7F5FA}" dt="2018-07-20T07:42:48.483" v="100" actId="1076"/>
          <ac:spMkLst>
            <pc:docMk/>
            <pc:sldMk cId="2988334431" sldId="1857"/>
            <ac:spMk id="2" creationId="{16A5FE3F-13A9-4EC5-9B1A-0134061B264F}"/>
          </ac:spMkLst>
        </pc:spChg>
        <pc:spChg chg="mod">
          <ac:chgData name="Sameer Bhangar (Populus Group LLC)" userId="7dc1ecd6-d667-4e94-a4d1-bc28bda4a5e3" providerId="ADAL" clId="{6B4D0F7F-E5AA-4B91-94B0-BB905DD7F5FA}" dt="2018-07-20T07:42:52.168" v="101" actId="1076"/>
          <ac:spMkLst>
            <pc:docMk/>
            <pc:sldMk cId="2988334431" sldId="1857"/>
            <ac:spMk id="3" creationId="{1F09E480-12D1-4AD7-8621-B7AEB8785A68}"/>
          </ac:spMkLst>
        </pc:spChg>
        <pc:spChg chg="add mod">
          <ac:chgData name="Sameer Bhangar (Populus Group LLC)" userId="7dc1ecd6-d667-4e94-a4d1-bc28bda4a5e3" providerId="ADAL" clId="{6B4D0F7F-E5AA-4B91-94B0-BB905DD7F5FA}" dt="2018-07-20T07:41:59.916" v="47" actId="404"/>
          <ac:spMkLst>
            <pc:docMk/>
            <pc:sldMk cId="2988334431" sldId="1857"/>
            <ac:spMk id="4" creationId="{23496577-506A-4E64-B5E4-DF84C9556182}"/>
          </ac:spMkLst>
        </pc:spChg>
        <pc:spChg chg="add mod">
          <ac:chgData name="Sameer Bhangar (Populus Group LLC)" userId="7dc1ecd6-d667-4e94-a4d1-bc28bda4a5e3" providerId="ADAL" clId="{6B4D0F7F-E5AA-4B91-94B0-BB905DD7F5FA}" dt="2018-07-20T07:43:01.225" v="112" actId="20577"/>
          <ac:spMkLst>
            <pc:docMk/>
            <pc:sldMk cId="2988334431" sldId="1857"/>
            <ac:spMk id="5" creationId="{AFAE4C4F-47EC-4CAF-83F5-783823A1CC2B}"/>
          </ac:spMkLst>
        </pc:spChg>
      </pc:sldChg>
    </pc:docChg>
  </pc:docChgLst>
  <pc:docChgLst>
    <pc:chgData name="Sameer Bhangar" userId="7dc1ecd6-d667-4e94-a4d1-bc28bda4a5e3" providerId="ADAL" clId="{FA1084EB-97D1-4A94-89D4-184E34A92BD9}"/>
    <pc:docChg chg="undo custSel addSld delSld modSld">
      <pc:chgData name="Sameer Bhangar" userId="7dc1ecd6-d667-4e94-a4d1-bc28bda4a5e3" providerId="ADAL" clId="{FA1084EB-97D1-4A94-89D4-184E34A92BD9}" dt="2018-10-03T05:11:37.241" v="493" actId="20577"/>
      <pc:docMkLst>
        <pc:docMk/>
      </pc:docMkLst>
      <pc:sldChg chg="addSp delSp modSp">
        <pc:chgData name="Sameer Bhangar" userId="7dc1ecd6-d667-4e94-a4d1-bc28bda4a5e3" providerId="ADAL" clId="{FA1084EB-97D1-4A94-89D4-184E34A92BD9}" dt="2018-09-27T13:42:03.887" v="190" actId="478"/>
        <pc:sldMkLst>
          <pc:docMk/>
          <pc:sldMk cId="1490695021" sldId="1716"/>
        </pc:sldMkLst>
        <pc:spChg chg="add del mod">
          <ac:chgData name="Sameer Bhangar" userId="7dc1ecd6-d667-4e94-a4d1-bc28bda4a5e3" providerId="ADAL" clId="{FA1084EB-97D1-4A94-89D4-184E34A92BD9}" dt="2018-09-27T13:42:03.887" v="190" actId="478"/>
          <ac:spMkLst>
            <pc:docMk/>
            <pc:sldMk cId="1490695021" sldId="1716"/>
            <ac:spMk id="4" creationId="{E64448A4-F883-49D9-B9C3-0D9CB7A7543E}"/>
          </ac:spMkLst>
        </pc:spChg>
        <pc:spChg chg="mod">
          <ac:chgData name="Sameer Bhangar" userId="7dc1ecd6-d667-4e94-a4d1-bc28bda4a5e3" providerId="ADAL" clId="{FA1084EB-97D1-4A94-89D4-184E34A92BD9}" dt="2018-09-27T13:42:00.932" v="189" actId="20577"/>
          <ac:spMkLst>
            <pc:docMk/>
            <pc:sldMk cId="1490695021" sldId="1716"/>
            <ac:spMk id="8" creationId="{D18A1E48-C74E-4B7C-95F4-2342DAC963A9}"/>
          </ac:spMkLst>
        </pc:spChg>
      </pc:sldChg>
      <pc:sldChg chg="addSp delSp modSp">
        <pc:chgData name="Sameer Bhangar" userId="7dc1ecd6-d667-4e94-a4d1-bc28bda4a5e3" providerId="ADAL" clId="{FA1084EB-97D1-4A94-89D4-184E34A92BD9}" dt="2018-10-03T05:11:37.241" v="493" actId="20577"/>
        <pc:sldMkLst>
          <pc:docMk/>
          <pc:sldMk cId="2280014451" sldId="1855"/>
        </pc:sldMkLst>
        <pc:spChg chg="mod">
          <ac:chgData name="Sameer Bhangar" userId="7dc1ecd6-d667-4e94-a4d1-bc28bda4a5e3" providerId="ADAL" clId="{FA1084EB-97D1-4A94-89D4-184E34A92BD9}" dt="2018-09-27T13:43:32.890" v="197" actId="1076"/>
          <ac:spMkLst>
            <pc:docMk/>
            <pc:sldMk cId="2280014451" sldId="1855"/>
            <ac:spMk id="3" creationId="{EB03E4EA-274B-4BE4-9A52-00B5B2697A08}"/>
          </ac:spMkLst>
        </pc:spChg>
        <pc:spChg chg="add mod">
          <ac:chgData name="Sameer Bhangar" userId="7dc1ecd6-d667-4e94-a4d1-bc28bda4a5e3" providerId="ADAL" clId="{FA1084EB-97D1-4A94-89D4-184E34A92BD9}" dt="2018-09-27T13:43:37.284" v="213" actId="20577"/>
          <ac:spMkLst>
            <pc:docMk/>
            <pc:sldMk cId="2280014451" sldId="1855"/>
            <ac:spMk id="5" creationId="{E08F0335-A2FE-4CDE-8CDB-1000D00473AD}"/>
          </ac:spMkLst>
        </pc:spChg>
        <pc:spChg chg="add mod">
          <ac:chgData name="Sameer Bhangar" userId="7dc1ecd6-d667-4e94-a4d1-bc28bda4a5e3" providerId="ADAL" clId="{FA1084EB-97D1-4A94-89D4-184E34A92BD9}" dt="2018-10-03T05:11:37.241" v="493" actId="20577"/>
          <ac:spMkLst>
            <pc:docMk/>
            <pc:sldMk cId="2280014451" sldId="1855"/>
            <ac:spMk id="6" creationId="{18DAB5D6-9FE8-4697-B4DF-62A0153AA87B}"/>
          </ac:spMkLst>
        </pc:spChg>
        <pc:spChg chg="mod">
          <ac:chgData name="Sameer Bhangar" userId="7dc1ecd6-d667-4e94-a4d1-bc28bda4a5e3" providerId="ADAL" clId="{FA1084EB-97D1-4A94-89D4-184E34A92BD9}" dt="2018-09-27T13:43:26.990" v="196" actId="20577"/>
          <ac:spMkLst>
            <pc:docMk/>
            <pc:sldMk cId="2280014451" sldId="1855"/>
            <ac:spMk id="8" creationId="{D18A1E48-C74E-4B7C-95F4-2342DAC963A9}"/>
          </ac:spMkLst>
        </pc:spChg>
        <pc:picChg chg="mod modCrop">
          <ac:chgData name="Sameer Bhangar" userId="7dc1ecd6-d667-4e94-a4d1-bc28bda4a5e3" providerId="ADAL" clId="{FA1084EB-97D1-4A94-89D4-184E34A92BD9}" dt="2018-09-27T13:47:08.023" v="379" actId="1076"/>
          <ac:picMkLst>
            <pc:docMk/>
            <pc:sldMk cId="2280014451" sldId="1855"/>
            <ac:picMk id="2" creationId="{600ED7AD-D982-48E5-8420-0B9DD523DAD6}"/>
          </ac:picMkLst>
        </pc:picChg>
        <pc:picChg chg="add del mod">
          <ac:chgData name="Sameer Bhangar" userId="7dc1ecd6-d667-4e94-a4d1-bc28bda4a5e3" providerId="ADAL" clId="{FA1084EB-97D1-4A94-89D4-184E34A92BD9}" dt="2018-09-27T13:45:51.193" v="369" actId="478"/>
          <ac:picMkLst>
            <pc:docMk/>
            <pc:sldMk cId="2280014451" sldId="1855"/>
            <ac:picMk id="4" creationId="{2BBB4064-884D-4B54-BCF0-DC41A17444A4}"/>
          </ac:picMkLst>
        </pc:picChg>
        <pc:picChg chg="add mod">
          <ac:chgData name="Sameer Bhangar" userId="7dc1ecd6-d667-4e94-a4d1-bc28bda4a5e3" providerId="ADAL" clId="{FA1084EB-97D1-4A94-89D4-184E34A92BD9}" dt="2018-09-27T13:47:11.284" v="380" actId="1076"/>
          <ac:picMkLst>
            <pc:docMk/>
            <pc:sldMk cId="2280014451" sldId="1855"/>
            <ac:picMk id="7" creationId="{FD3C9E0F-CB4A-45FD-BAB7-94196876DF35}"/>
          </ac:picMkLst>
        </pc:picChg>
      </pc:sldChg>
      <pc:sldChg chg="addSp delSp modSp">
        <pc:chgData name="Sameer Bhangar" userId="7dc1ecd6-d667-4e94-a4d1-bc28bda4a5e3" providerId="ADAL" clId="{FA1084EB-97D1-4A94-89D4-184E34A92BD9}" dt="2018-10-03T05:08:52.030" v="414" actId="948"/>
        <pc:sldMkLst>
          <pc:docMk/>
          <pc:sldMk cId="2988334431" sldId="1857"/>
        </pc:sldMkLst>
        <pc:spChg chg="mod">
          <ac:chgData name="Sameer Bhangar" userId="7dc1ecd6-d667-4e94-a4d1-bc28bda4a5e3" providerId="ADAL" clId="{FA1084EB-97D1-4A94-89D4-184E34A92BD9}" dt="2018-10-03T05:07:25.496" v="396" actId="1076"/>
          <ac:spMkLst>
            <pc:docMk/>
            <pc:sldMk cId="2988334431" sldId="1857"/>
            <ac:spMk id="3" creationId="{1F09E480-12D1-4AD7-8621-B7AEB8785A68}"/>
          </ac:spMkLst>
        </pc:spChg>
        <pc:spChg chg="mod">
          <ac:chgData name="Sameer Bhangar" userId="7dc1ecd6-d667-4e94-a4d1-bc28bda4a5e3" providerId="ADAL" clId="{FA1084EB-97D1-4A94-89D4-184E34A92BD9}" dt="2018-10-03T05:08:52.030" v="414" actId="948"/>
          <ac:spMkLst>
            <pc:docMk/>
            <pc:sldMk cId="2988334431" sldId="1857"/>
            <ac:spMk id="5" creationId="{AFAE4C4F-47EC-4CAF-83F5-783823A1CC2B}"/>
          </ac:spMkLst>
        </pc:spChg>
        <pc:graphicFrameChg chg="add del mod">
          <ac:chgData name="Sameer Bhangar" userId="7dc1ecd6-d667-4e94-a4d1-bc28bda4a5e3" providerId="ADAL" clId="{FA1084EB-97D1-4A94-89D4-184E34A92BD9}" dt="2018-09-27T13:37:59.763" v="1"/>
          <ac:graphicFrameMkLst>
            <pc:docMk/>
            <pc:sldMk cId="2988334431" sldId="1857"/>
            <ac:graphicFrameMk id="6" creationId="{C4E4AAD8-F4C7-4D21-8BD8-C86340328B7F}"/>
          </ac:graphicFrameMkLst>
        </pc:graphicFrameChg>
      </pc:sldChg>
      <pc:sldChg chg="modSp add">
        <pc:chgData name="Sameer Bhangar" userId="7dc1ecd6-d667-4e94-a4d1-bc28bda4a5e3" providerId="ADAL" clId="{FA1084EB-97D1-4A94-89D4-184E34A92BD9}" dt="2018-10-03T05:10:06.128" v="480" actId="20577"/>
        <pc:sldMkLst>
          <pc:docMk/>
          <pc:sldMk cId="895555256" sldId="1858"/>
        </pc:sldMkLst>
        <pc:spChg chg="mod">
          <ac:chgData name="Sameer Bhangar" userId="7dc1ecd6-d667-4e94-a4d1-bc28bda4a5e3" providerId="ADAL" clId="{FA1084EB-97D1-4A94-89D4-184E34A92BD9}" dt="2018-10-03T05:10:06.128" v="480" actId="20577"/>
          <ac:spMkLst>
            <pc:docMk/>
            <pc:sldMk cId="895555256" sldId="1858"/>
            <ac:spMk id="9" creationId="{4DA82BD3-6E3F-4149-AA22-A63DC22EAA04}"/>
          </ac:spMkLst>
        </pc:spChg>
      </pc:sldChg>
      <pc:sldChg chg="add del">
        <pc:chgData name="Sameer Bhangar" userId="7dc1ecd6-d667-4e94-a4d1-bc28bda4a5e3" providerId="ADAL" clId="{FA1084EB-97D1-4A94-89D4-184E34A92BD9}" dt="2018-09-27T13:38:17.931" v="3"/>
        <pc:sldMkLst>
          <pc:docMk/>
          <pc:sldMk cId="1481974861" sldId="1862"/>
        </pc:sldMkLst>
      </pc:sldChg>
      <pc:sldChg chg="modSp add">
        <pc:chgData name="Sameer Bhangar" userId="7dc1ecd6-d667-4e94-a4d1-bc28bda4a5e3" providerId="ADAL" clId="{FA1084EB-97D1-4A94-89D4-184E34A92BD9}" dt="2018-09-27T13:47:47.241" v="386" actId="6549"/>
        <pc:sldMkLst>
          <pc:docMk/>
          <pc:sldMk cId="3703453575" sldId="1863"/>
        </pc:sldMkLst>
        <pc:spChg chg="mod">
          <ac:chgData name="Sameer Bhangar" userId="7dc1ecd6-d667-4e94-a4d1-bc28bda4a5e3" providerId="ADAL" clId="{FA1084EB-97D1-4A94-89D4-184E34A92BD9}" dt="2018-09-27T13:47:47.241" v="386" actId="6549"/>
          <ac:spMkLst>
            <pc:docMk/>
            <pc:sldMk cId="3703453575" sldId="1863"/>
            <ac:spMk id="9" creationId="{4DA82BD3-6E3F-4149-AA22-A63DC22EAA04}"/>
          </ac:spMkLst>
        </pc:spChg>
      </pc:sldChg>
      <pc:sldChg chg="add">
        <pc:chgData name="Sameer Bhangar" userId="7dc1ecd6-d667-4e94-a4d1-bc28bda4a5e3" providerId="ADAL" clId="{FA1084EB-97D1-4A94-89D4-184E34A92BD9}" dt="2018-09-27T13:38:17.931" v="3"/>
        <pc:sldMkLst>
          <pc:docMk/>
          <pc:sldMk cId="151228807" sldId="1864"/>
        </pc:sldMkLst>
      </pc:sldChg>
      <pc:sldChg chg="add">
        <pc:chgData name="Sameer Bhangar" userId="7dc1ecd6-d667-4e94-a4d1-bc28bda4a5e3" providerId="ADAL" clId="{FA1084EB-97D1-4A94-89D4-184E34A92BD9}" dt="2018-09-27T13:38:17.931" v="3"/>
        <pc:sldMkLst>
          <pc:docMk/>
          <pc:sldMk cId="737861307" sldId="1865"/>
        </pc:sldMkLst>
      </pc:sldChg>
      <pc:sldChg chg="add">
        <pc:chgData name="Sameer Bhangar" userId="7dc1ecd6-d667-4e94-a4d1-bc28bda4a5e3" providerId="ADAL" clId="{FA1084EB-97D1-4A94-89D4-184E34A92BD9}" dt="2018-09-27T13:38:17.931" v="3"/>
        <pc:sldMkLst>
          <pc:docMk/>
          <pc:sldMk cId="2133023186" sldId="1866"/>
        </pc:sldMkLst>
      </pc:sldChg>
      <pc:sldChg chg="add">
        <pc:chgData name="Sameer Bhangar" userId="7dc1ecd6-d667-4e94-a4d1-bc28bda4a5e3" providerId="ADAL" clId="{FA1084EB-97D1-4A94-89D4-184E34A92BD9}" dt="2018-09-27T13:38:17.931" v="3"/>
        <pc:sldMkLst>
          <pc:docMk/>
          <pc:sldMk cId="3887220685" sldId="1867"/>
        </pc:sldMkLst>
      </pc:sldChg>
      <pc:sldChg chg="add">
        <pc:chgData name="Sameer Bhangar" userId="7dc1ecd6-d667-4e94-a4d1-bc28bda4a5e3" providerId="ADAL" clId="{FA1084EB-97D1-4A94-89D4-184E34A92BD9}" dt="2018-09-27T13:38:17.931" v="3"/>
        <pc:sldMkLst>
          <pc:docMk/>
          <pc:sldMk cId="2021045228" sldId="1868"/>
        </pc:sldMkLst>
      </pc:sldChg>
      <pc:sldChg chg="add">
        <pc:chgData name="Sameer Bhangar" userId="7dc1ecd6-d667-4e94-a4d1-bc28bda4a5e3" providerId="ADAL" clId="{FA1084EB-97D1-4A94-89D4-184E34A92BD9}" dt="2018-09-27T13:38:17.931" v="3"/>
        <pc:sldMkLst>
          <pc:docMk/>
          <pc:sldMk cId="937690267" sldId="1869"/>
        </pc:sldMkLst>
      </pc:sldChg>
      <pc:sldChg chg="add">
        <pc:chgData name="Sameer Bhangar" userId="7dc1ecd6-d667-4e94-a4d1-bc28bda4a5e3" providerId="ADAL" clId="{FA1084EB-97D1-4A94-89D4-184E34A92BD9}" dt="2018-09-27T13:38:17.931" v="3"/>
        <pc:sldMkLst>
          <pc:docMk/>
          <pc:sldMk cId="3603864558" sldId="1870"/>
        </pc:sldMkLst>
      </pc:sldChg>
      <pc:sldChg chg="add">
        <pc:chgData name="Sameer Bhangar" userId="7dc1ecd6-d667-4e94-a4d1-bc28bda4a5e3" providerId="ADAL" clId="{FA1084EB-97D1-4A94-89D4-184E34A92BD9}" dt="2018-09-27T13:38:17.931" v="3"/>
        <pc:sldMkLst>
          <pc:docMk/>
          <pc:sldMk cId="2888514957" sldId="1871"/>
        </pc:sldMkLst>
      </pc:sldChg>
      <pc:sldChg chg="add">
        <pc:chgData name="Sameer Bhangar" userId="7dc1ecd6-d667-4e94-a4d1-bc28bda4a5e3" providerId="ADAL" clId="{FA1084EB-97D1-4A94-89D4-184E34A92BD9}" dt="2018-09-27T13:38:17.931" v="3"/>
        <pc:sldMkLst>
          <pc:docMk/>
          <pc:sldMk cId="3653100181" sldId="1872"/>
        </pc:sldMkLst>
      </pc:sldChg>
      <pc:sldChg chg="add">
        <pc:chgData name="Sameer Bhangar" userId="7dc1ecd6-d667-4e94-a4d1-bc28bda4a5e3" providerId="ADAL" clId="{FA1084EB-97D1-4A94-89D4-184E34A92BD9}" dt="2018-09-27T13:38:17.931" v="3"/>
        <pc:sldMkLst>
          <pc:docMk/>
          <pc:sldMk cId="166169173" sldId="1873"/>
        </pc:sldMkLst>
      </pc:sldChg>
      <pc:sldChg chg="add del">
        <pc:chgData name="Sameer Bhangar" userId="7dc1ecd6-d667-4e94-a4d1-bc28bda4a5e3" providerId="ADAL" clId="{FA1084EB-97D1-4A94-89D4-184E34A92BD9}" dt="2018-09-27T13:38:17.931" v="3"/>
        <pc:sldMkLst>
          <pc:docMk/>
          <pc:sldMk cId="2624928636" sldId="1874"/>
        </pc:sldMkLst>
      </pc:sldChg>
      <pc:sldChg chg="add del">
        <pc:chgData name="Sameer Bhangar" userId="7dc1ecd6-d667-4e94-a4d1-bc28bda4a5e3" providerId="ADAL" clId="{FA1084EB-97D1-4A94-89D4-184E34A92BD9}" dt="2018-09-27T13:38:17.931" v="3"/>
        <pc:sldMkLst>
          <pc:docMk/>
          <pc:sldMk cId="2856295718" sldId="1875"/>
        </pc:sldMkLst>
      </pc:sldChg>
    </pc:docChg>
  </pc:docChgLst>
  <pc:docChgLst>
    <pc:chgData name="Sameer Bhangar (Populus Group LLC)" userId="7dc1ecd6-d667-4e94-a4d1-bc28bda4a5e3" providerId="ADAL" clId="{ACD1B3CA-FBF0-4B4B-8440-7CA7C17B0347}"/>
  </pc:docChgLst>
  <pc:docChgLst>
    <pc:chgData name="Sameer Bhangar" userId="7dc1ecd6-d667-4e94-a4d1-bc28bda4a5e3" providerId="ADAL" clId="{16AAE61B-BC37-43C9-858E-7F29C505CCB8}"/>
    <pc:docChg chg="custSel modSld">
      <pc:chgData name="Sameer Bhangar" userId="7dc1ecd6-d667-4e94-a4d1-bc28bda4a5e3" providerId="ADAL" clId="{16AAE61B-BC37-43C9-858E-7F29C505CCB8}" dt="2019-12-06T06:25:02.211" v="430" actId="20577"/>
      <pc:docMkLst>
        <pc:docMk/>
      </pc:docMkLst>
      <pc:sldChg chg="delSp modSp mod">
        <pc:chgData name="Sameer Bhangar" userId="7dc1ecd6-d667-4e94-a4d1-bc28bda4a5e3" providerId="ADAL" clId="{16AAE61B-BC37-43C9-858E-7F29C505CCB8}" dt="2019-12-06T06:25:02.211" v="430" actId="20577"/>
        <pc:sldMkLst>
          <pc:docMk/>
          <pc:sldMk cId="2280014451" sldId="1855"/>
        </pc:sldMkLst>
        <pc:spChg chg="mod">
          <ac:chgData name="Sameer Bhangar" userId="7dc1ecd6-d667-4e94-a4d1-bc28bda4a5e3" providerId="ADAL" clId="{16AAE61B-BC37-43C9-858E-7F29C505CCB8}" dt="2019-12-06T06:24:47.443" v="408" actId="20577"/>
          <ac:spMkLst>
            <pc:docMk/>
            <pc:sldMk cId="2280014451" sldId="1855"/>
            <ac:spMk id="3" creationId="{EB03E4EA-274B-4BE4-9A52-00B5B2697A08}"/>
          </ac:spMkLst>
        </pc:spChg>
        <pc:spChg chg="mod">
          <ac:chgData name="Sameer Bhangar" userId="7dc1ecd6-d667-4e94-a4d1-bc28bda4a5e3" providerId="ADAL" clId="{16AAE61B-BC37-43C9-858E-7F29C505CCB8}" dt="2019-12-06T06:21:49.282" v="356" actId="14100"/>
          <ac:spMkLst>
            <pc:docMk/>
            <pc:sldMk cId="2280014451" sldId="1855"/>
            <ac:spMk id="5" creationId="{E08F0335-A2FE-4CDE-8CDB-1000D00473AD}"/>
          </ac:spMkLst>
        </pc:spChg>
        <pc:spChg chg="mod">
          <ac:chgData name="Sameer Bhangar" userId="7dc1ecd6-d667-4e94-a4d1-bc28bda4a5e3" providerId="ADAL" clId="{16AAE61B-BC37-43C9-858E-7F29C505CCB8}" dt="2019-12-06T06:25:02.211" v="430" actId="20577"/>
          <ac:spMkLst>
            <pc:docMk/>
            <pc:sldMk cId="2280014451" sldId="1855"/>
            <ac:spMk id="6" creationId="{18DAB5D6-9FE8-4697-B4DF-62A0153AA87B}"/>
          </ac:spMkLst>
        </pc:spChg>
        <pc:picChg chg="del mod">
          <ac:chgData name="Sameer Bhangar" userId="7dc1ecd6-d667-4e94-a4d1-bc28bda4a5e3" providerId="ADAL" clId="{16AAE61B-BC37-43C9-858E-7F29C505CCB8}" dt="2019-12-06T04:58:57.126" v="258" actId="478"/>
          <ac:picMkLst>
            <pc:docMk/>
            <pc:sldMk cId="2280014451" sldId="1855"/>
            <ac:picMk id="2" creationId="{600ED7AD-D982-48E5-8420-0B9DD523DAD6}"/>
          </ac:picMkLst>
        </pc:picChg>
        <pc:picChg chg="del">
          <ac:chgData name="Sameer Bhangar" userId="7dc1ecd6-d667-4e94-a4d1-bc28bda4a5e3" providerId="ADAL" clId="{16AAE61B-BC37-43C9-858E-7F29C505CCB8}" dt="2019-12-06T04:59:01.821" v="259" actId="478"/>
          <ac:picMkLst>
            <pc:docMk/>
            <pc:sldMk cId="2280014451" sldId="1855"/>
            <ac:picMk id="7" creationId="{FD3C9E0F-CB4A-45FD-BAB7-94196876DF35}"/>
          </ac:picMkLst>
        </pc:picChg>
      </pc:sldChg>
      <pc:sldChg chg="modSp mod">
        <pc:chgData name="Sameer Bhangar" userId="7dc1ecd6-d667-4e94-a4d1-bc28bda4a5e3" providerId="ADAL" clId="{16AAE61B-BC37-43C9-858E-7F29C505CCB8}" dt="2019-12-06T04:52:19.425" v="8" actId="20577"/>
        <pc:sldMkLst>
          <pc:docMk/>
          <pc:sldMk cId="2988334431" sldId="1857"/>
        </pc:sldMkLst>
        <pc:spChg chg="mod">
          <ac:chgData name="Sameer Bhangar" userId="7dc1ecd6-d667-4e94-a4d1-bc28bda4a5e3" providerId="ADAL" clId="{16AAE61B-BC37-43C9-858E-7F29C505CCB8}" dt="2019-12-06T04:52:19.425" v="8" actId="20577"/>
          <ac:spMkLst>
            <pc:docMk/>
            <pc:sldMk cId="2988334431" sldId="1857"/>
            <ac:spMk id="5" creationId="{AFAE4C4F-47EC-4CAF-83F5-783823A1CC2B}"/>
          </ac:spMkLst>
        </pc:spChg>
      </pc:sldChg>
      <pc:sldChg chg="modSp mod">
        <pc:chgData name="Sameer Bhangar" userId="7dc1ecd6-d667-4e94-a4d1-bc28bda4a5e3" providerId="ADAL" clId="{16AAE61B-BC37-43C9-858E-7F29C505CCB8}" dt="2019-12-06T04:55:36.929" v="138" actId="20577"/>
        <pc:sldMkLst>
          <pc:docMk/>
          <pc:sldMk cId="895555256" sldId="1858"/>
        </pc:sldMkLst>
        <pc:spChg chg="mod">
          <ac:chgData name="Sameer Bhangar" userId="7dc1ecd6-d667-4e94-a4d1-bc28bda4a5e3" providerId="ADAL" clId="{16AAE61B-BC37-43C9-858E-7F29C505CCB8}" dt="2019-12-06T04:55:36.929" v="138" actId="20577"/>
          <ac:spMkLst>
            <pc:docMk/>
            <pc:sldMk cId="895555256" sldId="1858"/>
            <ac:spMk id="9" creationId="{4DA82BD3-6E3F-4149-AA22-A63DC22EAA04}"/>
          </ac:spMkLst>
        </pc:spChg>
        <pc:spChg chg="mod">
          <ac:chgData name="Sameer Bhangar" userId="7dc1ecd6-d667-4e94-a4d1-bc28bda4a5e3" providerId="ADAL" clId="{16AAE61B-BC37-43C9-858E-7F29C505CCB8}" dt="2019-12-06T04:54:55.569" v="87" actId="20577"/>
          <ac:spMkLst>
            <pc:docMk/>
            <pc:sldMk cId="895555256" sldId="1858"/>
            <ac:spMk id="17" creationId="{00000000-0000-0000-0000-000000000000}"/>
          </ac:spMkLst>
        </pc:spChg>
      </pc:sldChg>
      <pc:sldChg chg="modSp">
        <pc:chgData name="Sameer Bhangar" userId="7dc1ecd6-d667-4e94-a4d1-bc28bda4a5e3" providerId="ADAL" clId="{16AAE61B-BC37-43C9-858E-7F29C505CCB8}" dt="2019-12-06T04:56:01.260" v="164" actId="20577"/>
        <pc:sldMkLst>
          <pc:docMk/>
          <pc:sldMk cId="1481974861" sldId="1862"/>
        </pc:sldMkLst>
        <pc:spChg chg="mod">
          <ac:chgData name="Sameer Bhangar" userId="7dc1ecd6-d667-4e94-a4d1-bc28bda4a5e3" providerId="ADAL" clId="{16AAE61B-BC37-43C9-858E-7F29C505CCB8}" dt="2019-12-06T04:56:01.260" v="164" actId="20577"/>
          <ac:spMkLst>
            <pc:docMk/>
            <pc:sldMk cId="1481974861" sldId="1862"/>
            <ac:spMk id="2" creationId="{27D71C40-EA67-4914-9747-BDA91367A0ED}"/>
          </ac:spMkLst>
        </pc:spChg>
      </pc:sldChg>
      <pc:sldChg chg="modSp mod">
        <pc:chgData name="Sameer Bhangar" userId="7dc1ecd6-d667-4e94-a4d1-bc28bda4a5e3" providerId="ADAL" clId="{16AAE61B-BC37-43C9-858E-7F29C505CCB8}" dt="2019-12-06T04:56:50.351" v="173" actId="20577"/>
        <pc:sldMkLst>
          <pc:docMk/>
          <pc:sldMk cId="2021045228" sldId="1868"/>
        </pc:sldMkLst>
        <pc:spChg chg="mod">
          <ac:chgData name="Sameer Bhangar" userId="7dc1ecd6-d667-4e94-a4d1-bc28bda4a5e3" providerId="ADAL" clId="{16AAE61B-BC37-43C9-858E-7F29C505CCB8}" dt="2019-12-06T04:56:50.351" v="173" actId="20577"/>
          <ac:spMkLst>
            <pc:docMk/>
            <pc:sldMk cId="2021045228" sldId="1868"/>
            <ac:spMk id="2" creationId="{DDC5C882-F4AA-4046-B74C-4B20701A35C9}"/>
          </ac:spMkLst>
        </pc:spChg>
      </pc:sldChg>
      <pc:sldChg chg="modSp mod">
        <pc:chgData name="Sameer Bhangar" userId="7dc1ecd6-d667-4e94-a4d1-bc28bda4a5e3" providerId="ADAL" clId="{16AAE61B-BC37-43C9-858E-7F29C505CCB8}" dt="2019-12-06T04:57:09.152" v="211" actId="20577"/>
        <pc:sldMkLst>
          <pc:docMk/>
          <pc:sldMk cId="937690267" sldId="1869"/>
        </pc:sldMkLst>
        <pc:spChg chg="mod">
          <ac:chgData name="Sameer Bhangar" userId="7dc1ecd6-d667-4e94-a4d1-bc28bda4a5e3" providerId="ADAL" clId="{16AAE61B-BC37-43C9-858E-7F29C505CCB8}" dt="2019-12-06T04:57:09.152" v="211" actId="20577"/>
          <ac:spMkLst>
            <pc:docMk/>
            <pc:sldMk cId="937690267" sldId="1869"/>
            <ac:spMk id="4" creationId="{65446BCA-01ED-4345-A2DF-26DDE1BF6292}"/>
          </ac:spMkLst>
        </pc:spChg>
      </pc:sldChg>
    </pc:docChg>
  </pc:docChgLst>
  <pc:docChgLst>
    <pc:chgData name="Sameer Bhangar" userId="7dc1ecd6-d667-4e94-a4d1-bc28bda4a5e3" providerId="ADAL" clId="{456F81D4-F180-4C2F-80F6-CB2E998F2BC1}"/>
    <pc:docChg chg="custSel modSld">
      <pc:chgData name="Sameer Bhangar" userId="7dc1ecd6-d667-4e94-a4d1-bc28bda4a5e3" providerId="ADAL" clId="{456F81D4-F180-4C2F-80F6-CB2E998F2BC1}" dt="2020-01-21T00:20:21.914" v="167" actId="20577"/>
      <pc:docMkLst>
        <pc:docMk/>
      </pc:docMkLst>
      <pc:sldChg chg="modSp mod">
        <pc:chgData name="Sameer Bhangar" userId="7dc1ecd6-d667-4e94-a4d1-bc28bda4a5e3" providerId="ADAL" clId="{456F81D4-F180-4C2F-80F6-CB2E998F2BC1}" dt="2020-01-21T00:20:21.914" v="167" actId="20577"/>
        <pc:sldMkLst>
          <pc:docMk/>
          <pc:sldMk cId="2280014451" sldId="1855"/>
        </pc:sldMkLst>
        <pc:spChg chg="mod">
          <ac:chgData name="Sameer Bhangar" userId="7dc1ecd6-d667-4e94-a4d1-bc28bda4a5e3" providerId="ADAL" clId="{456F81D4-F180-4C2F-80F6-CB2E998F2BC1}" dt="2020-01-21T00:20:21.914" v="167" actId="20577"/>
          <ac:spMkLst>
            <pc:docMk/>
            <pc:sldMk cId="2280014451" sldId="1855"/>
            <ac:spMk id="3" creationId="{EB03E4EA-274B-4BE4-9A52-00B5B2697A08}"/>
          </ac:spMkLst>
        </pc:spChg>
      </pc:sldChg>
      <pc:sldChg chg="addSp delSp modSp mod">
        <pc:chgData name="Sameer Bhangar" userId="7dc1ecd6-d667-4e94-a4d1-bc28bda4a5e3" providerId="ADAL" clId="{456F81D4-F180-4C2F-80F6-CB2E998F2BC1}" dt="2020-01-21T00:18:46.600" v="165" actId="255"/>
        <pc:sldMkLst>
          <pc:docMk/>
          <pc:sldMk cId="151228807" sldId="1864"/>
        </pc:sldMkLst>
        <pc:spChg chg="mod">
          <ac:chgData name="Sameer Bhangar" userId="7dc1ecd6-d667-4e94-a4d1-bc28bda4a5e3" providerId="ADAL" clId="{456F81D4-F180-4C2F-80F6-CB2E998F2BC1}" dt="2020-01-21T00:18:46.600" v="165" actId="255"/>
          <ac:spMkLst>
            <pc:docMk/>
            <pc:sldMk cId="151228807" sldId="1864"/>
            <ac:spMk id="4" creationId="{0C5D85BE-203D-4872-B716-15538C1020D6}"/>
          </ac:spMkLst>
        </pc:spChg>
        <pc:picChg chg="del">
          <ac:chgData name="Sameer Bhangar" userId="7dc1ecd6-d667-4e94-a4d1-bc28bda4a5e3" providerId="ADAL" clId="{456F81D4-F180-4C2F-80F6-CB2E998F2BC1}" dt="2020-01-21T00:14:47.437" v="42" actId="478"/>
          <ac:picMkLst>
            <pc:docMk/>
            <pc:sldMk cId="151228807" sldId="1864"/>
            <ac:picMk id="2" creationId="{432B09B8-CFAE-4857-9FD0-C84F6B194A7B}"/>
          </ac:picMkLst>
        </pc:picChg>
        <pc:picChg chg="add mod">
          <ac:chgData name="Sameer Bhangar" userId="7dc1ecd6-d667-4e94-a4d1-bc28bda4a5e3" providerId="ADAL" clId="{456F81D4-F180-4C2F-80F6-CB2E998F2BC1}" dt="2020-01-21T00:15:19.933" v="56" actId="1076"/>
          <ac:picMkLst>
            <pc:docMk/>
            <pc:sldMk cId="151228807" sldId="1864"/>
            <ac:picMk id="5" creationId="{AE0F9C8C-1820-42AD-BA22-1B21C4051CDE}"/>
          </ac:picMkLst>
        </pc:picChg>
        <pc:picChg chg="add mod">
          <ac:chgData name="Sameer Bhangar" userId="7dc1ecd6-d667-4e94-a4d1-bc28bda4a5e3" providerId="ADAL" clId="{456F81D4-F180-4C2F-80F6-CB2E998F2BC1}" dt="2020-01-21T00:16:21.070" v="60" actId="1440"/>
          <ac:picMkLst>
            <pc:docMk/>
            <pc:sldMk cId="151228807" sldId="1864"/>
            <ac:picMk id="6" creationId="{E0A419CD-87FE-4BD3-8BFA-EF23DC44BCBC}"/>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1/20/2020 4:10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1/20/2020 4:08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The Microsoft Power Platform – Empowering millions of people to achieve more</a:t>
            </a:r>
          </a:p>
          <a:p>
            <a:endParaRPr lang="en-US"/>
          </a:p>
          <a:p>
            <a:r>
              <a:rPr lang="en-US" sz="1200" b="0" i="0" kern="1200">
                <a:solidFill>
                  <a:schemeClr val="tx1"/>
                </a:solidFill>
                <a:effectLst/>
                <a:latin typeface="+mn-lt"/>
                <a:ea typeface="+mn-ea"/>
                <a:cs typeface="+mn-cs"/>
              </a:rPr>
              <a:t>Our vision for the Power Platform started from the recognition that data is increasingly flowing from everything, and a belief that organizations that harness their data – to gain insights then used to drive intelligent business processes – will outperform those that don’t.</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We also recognize there aren’t enough programmers, data scientists and tech professionals to go around. So our goal was to build a platform targeting these technology experts </a:t>
            </a:r>
            <a:r>
              <a:rPr lang="en-US" sz="1200" b="0" i="1" kern="1200">
                <a:solidFill>
                  <a:schemeClr val="tx1"/>
                </a:solidFill>
                <a:effectLst/>
                <a:latin typeface="+mn-lt"/>
                <a:ea typeface="+mn-ea"/>
                <a:cs typeface="+mn-cs"/>
              </a:rPr>
              <a:t>and</a:t>
            </a:r>
            <a:r>
              <a:rPr lang="en-US" sz="1200" b="0" i="0" kern="1200">
                <a:solidFill>
                  <a:schemeClr val="tx1"/>
                </a:solidFill>
                <a:effectLst/>
                <a:latin typeface="+mn-lt"/>
                <a:ea typeface="+mn-ea"/>
                <a:cs typeface="+mn-cs"/>
              </a:rPr>
              <a:t> the millions of other frontline workers who see opportunities every day to create something better than the status quo, but who’ve never been empowered to do anything about it.</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Our guiding vision was a framework we called the “Triple-A Loop” – a closed-loop system allowing users to gain insights from data (Analyze) used to drive intelligent business processes via apps they build (Act) and processes they automate (Automate).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Microsoft Power Platform implements this vision via three cloud-based services: Power BI, PowerApps and Flow.</a:t>
            </a:r>
          </a:p>
          <a:p>
            <a:endParaRPr lang="en-US"/>
          </a:p>
          <a:p>
            <a:r>
              <a:rPr lang="en-US" sz="1200" b="0" i="0" u="none" kern="1200">
                <a:solidFill>
                  <a:schemeClr val="bg1"/>
                </a:solidFill>
                <a:effectLst/>
                <a:latin typeface="+mn-lt"/>
                <a:ea typeface="+mn-ea"/>
                <a:cs typeface="+mn-cs"/>
              </a:rPr>
              <a:t>PowerApps </a:t>
            </a:r>
            <a:r>
              <a:rPr lang="en-US" sz="1200" b="0" i="0" kern="1200">
                <a:solidFill>
                  <a:schemeClr val="tx1"/>
                </a:solidFill>
                <a:effectLst/>
                <a:latin typeface="+mn-lt"/>
                <a:ea typeface="+mn-ea"/>
                <a:cs typeface="+mn-cs"/>
              </a:rPr>
              <a:t>is our low code application development platform – allowing anyone to build web and mobile applications without writing code. The natural connection between Power BI and PowerApps makes it effortless to put insights in the hands of maintenance workers, teachers, miners and others on the frontline, in tailored and often task-specific applications that supercharge their productivity and make their work perhaps a little less tedious.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Like Power BI, PowerApps connects to hundreds of business systems and databases, making it easy to connect workers with the existing processes and data that makes the business tick. And all the data captured in PowerApps can make its way right back to those very systems for further analysis in Power BI creating a closed-loop process for continuous improvement.</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Additionally, PowerApps comes with a built-in, fully-managed, enterprise-grade datastore called the Common Data Service (CDS) for those applications that generate data not destined for a legacy system – and Power BI and Flow have deep connections to CDS making it that much easier to get even more value from data stored there.</a:t>
            </a:r>
          </a:p>
          <a:p>
            <a:endParaRPr lang="en-US"/>
          </a:p>
          <a:p>
            <a:r>
              <a:rPr lang="en-US"/>
              <a:t>Extending the Power Platform via connectors to other Microsoft offerings allow our clients to leverage those investments and create productivity faster.</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With Office 365, we offer a complete intelligent solution that empowers your employees to creative, collaborate and work together with Office 365, Skype, Teams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With Dynamics 365, our intelligent business applications, we offer a complete set of solutions across Marketing, Sales, Commerce, Service, Finance, Operations and Talent.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With Microsoft Azure we are delivering the most productive, hybrid, intelligent, and trusted cloud to run your business.  </a:t>
            </a:r>
          </a:p>
          <a:p>
            <a:pPr marL="171450" indent="-171450">
              <a:buFont typeface="Arial" panose="020B0604020202020204" pitchFamily="34" charset="0"/>
              <a:buChar char="•"/>
            </a:pPr>
            <a:r>
              <a:rPr lang="en-US"/>
              <a:t>Azure is offered in 54 regions, more than any cloud provider; </a:t>
            </a:r>
          </a:p>
          <a:p>
            <a:pPr marL="171450" indent="-171450">
              <a:buFont typeface="Arial" panose="020B0604020202020204" pitchFamily="34" charset="0"/>
              <a:buChar char="•"/>
            </a:pPr>
            <a:r>
              <a:rPr lang="en-US"/>
              <a:t>Offers 70+ compliance industries, the largest portfolio in the industry; </a:t>
            </a:r>
          </a:p>
          <a:p>
            <a:pPr marL="171450" indent="-171450">
              <a:buFont typeface="Arial" panose="020B0604020202020204" pitchFamily="34" charset="0"/>
              <a:buChar char="•"/>
            </a:pPr>
            <a:r>
              <a:rPr lang="en-US"/>
              <a:t>95% of Fortune 500 companies run on Azure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1/20/2020 4:08 PM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3773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1/20/2020 4:08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00552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1/20/2020 4:08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941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1/20/2020 4:08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3613277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1/20/2020 4:08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5621709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1/20/2020 4:08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20</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D9BFF88-B9B5-4B68-BAE1-09ACB5D03C5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1/20/2020 4:08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796061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D9BFF88-B9B5-4B68-BAE1-09ACB5D03C5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1/20/2020 4:08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972140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D9BFF88-B9B5-4B68-BAE1-09ACB5D03C5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1/20/2020 4:08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305547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FB6C8E-AC23-4D33-968A-F1D4A4F91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2723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FB6C8E-AC23-4D33-968A-F1D4A4F91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154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1/20/2020 4:08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1897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1/20/2020 4:08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4378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1/20/2020 4:08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75612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3.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4" Type="http://schemas.openxmlformats.org/officeDocument/2006/relationships/image" Target="../media/image18.jpg"/></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vent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2" y="0"/>
            <a:ext cx="6865937" cy="686593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a:stretch>
            <a:fillRect/>
          </a:stretch>
        </p:blipFill>
        <p:spPr>
          <a:xfrm>
            <a:off x="5335588" y="965103"/>
            <a:ext cx="6856412" cy="5136868"/>
          </a:xfrm>
          <a:prstGeom prst="rect">
            <a:avLst/>
          </a:prstGeom>
        </p:spPr>
      </p:pic>
      <p:sp>
        <p:nvSpPr>
          <p:cNvPr id="4" name="Rectangle 3">
            <a:extLst>
              <a:ext uri="{FF2B5EF4-FFF2-40B4-BE49-F238E27FC236}">
                <a16:creationId xmlns:a16="http://schemas.microsoft.com/office/drawing/2014/main" id="{150BEB9C-E620-48A9-8B21-E4AD7CB2CFDC}"/>
              </a:ext>
            </a:extLst>
          </p:cNvPr>
          <p:cNvSpPr/>
          <p:nvPr userDrawn="1"/>
        </p:nvSpPr>
        <p:spPr>
          <a:xfrm>
            <a:off x="481070" y="1963877"/>
            <a:ext cx="6096000" cy="1569660"/>
          </a:xfrm>
          <a:prstGeom prst="rect">
            <a:avLst/>
          </a:prstGeom>
        </p:spPr>
        <p:txBody>
          <a:bodyPr>
            <a:spAutoFit/>
          </a:bodyPr>
          <a:lstStyle/>
          <a:p>
            <a:r>
              <a:rPr kumimoji="0" lang="en-US"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App in a Day</a:t>
            </a:r>
            <a:br>
              <a:rPr kumimoji="0" lang="en-US"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4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Business Application Platform</a:t>
            </a:r>
            <a:br>
              <a:rPr kumimoji="0" lang="en-US" sz="24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18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PowerApps, Microsoft Flow </a:t>
            </a:r>
            <a:br>
              <a:rPr kumimoji="0" lang="en-US" sz="18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18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&amp; Common Data Service for Apps (CDS) </a:t>
            </a:r>
            <a:endParaRPr lang="en-US" dirty="0"/>
          </a:p>
        </p:txBody>
      </p:sp>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a:extLst>
              <a:ext uri="{FF2B5EF4-FFF2-40B4-BE49-F238E27FC236}">
                <a16:creationId xmlns:a16="http://schemas.microsoft.com/office/drawing/2014/main" id="{E84497C0-C2FA-4D5B-B2D1-00191EA71FBB}"/>
              </a:ext>
            </a:extLst>
          </p:cNvPr>
          <p:cNvPicPr>
            <a:picLocks noChangeAspect="1"/>
          </p:cNvPicPr>
          <p:nvPr userDrawn="1"/>
        </p:nvPicPr>
        <p:blipFill>
          <a:blip r:embed="rId2"/>
          <a:stretch>
            <a:fillRect/>
          </a:stretch>
        </p:blipFill>
        <p:spPr>
          <a:xfrm>
            <a:off x="8717653" y="4340984"/>
            <a:ext cx="2875010" cy="1928053"/>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5" name="Picture 4">
            <a:extLst>
              <a:ext uri="{FF2B5EF4-FFF2-40B4-BE49-F238E27FC236}">
                <a16:creationId xmlns:a16="http://schemas.microsoft.com/office/drawing/2014/main" id="{BDFA4497-145F-4992-BC24-0BA1F8C66B4A}"/>
              </a:ext>
            </a:extLst>
          </p:cNvPr>
          <p:cNvPicPr>
            <a:picLocks noChangeAspect="1"/>
          </p:cNvPicPr>
          <p:nvPr userDrawn="1"/>
        </p:nvPicPr>
        <p:blipFill>
          <a:blip r:embed="rId2"/>
          <a:stretch>
            <a:fillRect/>
          </a:stretch>
        </p:blipFill>
        <p:spPr>
          <a:xfrm>
            <a:off x="8717653" y="4340984"/>
            <a:ext cx="2875010" cy="1928053"/>
          </a:xfrm>
          <a:prstGeom prst="rect">
            <a:avLst/>
          </a:prstGeom>
        </p:spPr>
      </p:pic>
    </p:spTree>
    <p:extLst>
      <p:ext uri="{BB962C8B-B14F-4D97-AF65-F5344CB8AC3E}">
        <p14:creationId xmlns:p14="http://schemas.microsoft.com/office/powerpoint/2010/main" val="55551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B24A6ECF-8F9C-45B4-B165-13DEF5BA071F}"/>
              </a:ext>
            </a:extLst>
          </p:cNvPr>
          <p:cNvPicPr>
            <a:picLocks noChangeAspect="1"/>
          </p:cNvPicPr>
          <p:nvPr userDrawn="1"/>
        </p:nvPicPr>
        <p:blipFill>
          <a:blip r:embed="rId2"/>
          <a:stretch>
            <a:fillRect/>
          </a:stretch>
        </p:blipFill>
        <p:spPr>
          <a:xfrm>
            <a:off x="8717653" y="4340984"/>
            <a:ext cx="2875010" cy="1928053"/>
          </a:xfrm>
          <a:prstGeom prst="rect">
            <a:avLst/>
          </a:prstGeom>
        </p:spPr>
      </p:pic>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2" y="0"/>
            <a:ext cx="6865937" cy="686593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a:stretch>
            <a:fillRect/>
          </a:stretch>
        </p:blipFill>
        <p:spPr>
          <a:xfrm>
            <a:off x="5335588" y="965103"/>
            <a:ext cx="6856412" cy="5136868"/>
          </a:xfrm>
          <a:prstGeom prst="rect">
            <a:avLst/>
          </a:prstGeom>
        </p:spPr>
      </p:pic>
    </p:spTree>
    <p:extLst>
      <p:ext uri="{BB962C8B-B14F-4D97-AF65-F5344CB8AC3E}">
        <p14:creationId xmlns:p14="http://schemas.microsoft.com/office/powerpoint/2010/main" val="361367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4" strike="noStrike" spc="-49" baseline="0">
                <a:solidFill>
                  <a:schemeClr val="tx2"/>
                </a:solidFill>
              </a:defRPr>
            </a:lvl1pPr>
          </a:lstStyle>
          <a:p>
            <a:r>
              <a:rPr lang="en-US"/>
              <a:t>Power Platform</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1"/>
            </a:lvl3pPr>
            <a:lvl4pPr>
              <a:defRPr sz="1371"/>
            </a:lvl4pPr>
            <a:lvl5pPr>
              <a:defRPr sz="1028"/>
            </a:lvl5pPr>
          </a:lstStyle>
          <a:p>
            <a:pPr lvl="0"/>
            <a:r>
              <a:rPr lang="en-US"/>
              <a:t>Author name</a:t>
            </a:r>
          </a:p>
          <a:p>
            <a:pPr lvl="1"/>
            <a:r>
              <a:rPr lang="en-US"/>
              <a:t>Date</a:t>
            </a:r>
          </a:p>
        </p:txBody>
      </p:sp>
      <p:pic>
        <p:nvPicPr>
          <p:cNvPr id="4098" name="Picture 2" descr="C:\Users\ERMCCH~1.RED\AppData\Local\Temp\SNAGHTML998e8ee.PNG">
            <a:extLst>
              <a:ext uri="{FF2B5EF4-FFF2-40B4-BE49-F238E27FC236}">
                <a16:creationId xmlns:a16="http://schemas.microsoft.com/office/drawing/2014/main" id="{A6602489-3011-4EA7-BB15-8C4AE20C067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6789" y="292491"/>
            <a:ext cx="2648520" cy="51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9778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4" strike="noStrike" spc="-49" baseline="0">
                <a:solidFill>
                  <a:schemeClr val="accent5"/>
                </a:solidFill>
              </a:defRPr>
            </a:lvl1pPr>
          </a:lstStyle>
          <a:p>
            <a:r>
              <a:rPr lang="en-US"/>
              <a:t>Power Platform</a:t>
            </a:r>
            <a:br>
              <a:rPr lang="en-US"/>
            </a:br>
            <a:r>
              <a:rPr lang="en-US"/>
              <a:t>title or event name</a:t>
            </a:r>
          </a:p>
        </p:txBody>
      </p:sp>
      <p:pic>
        <p:nvPicPr>
          <p:cNvPr id="5" name="Picture 2" descr="C:\Users\ERMCCH~1.RED\AppData\Local\Temp\SNAGHTML99a6638.PNG">
            <a:extLst>
              <a:ext uri="{FF2B5EF4-FFF2-40B4-BE49-F238E27FC236}">
                <a16:creationId xmlns:a16="http://schemas.microsoft.com/office/drawing/2014/main" id="{63557BD8-00A2-412E-A9D8-F276E5926EA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7391" y="282985"/>
            <a:ext cx="2704587" cy="530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8058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4" strike="noStrike" spc="-49" baseline="0">
                <a:solidFill>
                  <a:schemeClr val="bg1"/>
                </a:solidFill>
              </a:defRPr>
            </a:lvl1pPr>
          </a:lstStyle>
          <a:p>
            <a:r>
              <a:rPr lang="en-US"/>
              <a:t>Power Platform</a:t>
            </a:r>
            <a:br>
              <a:rPr lang="en-US"/>
            </a:br>
            <a:r>
              <a:rPr lang="en-US"/>
              <a:t>title or event name</a:t>
            </a:r>
          </a:p>
        </p:txBody>
      </p:sp>
      <p:pic>
        <p:nvPicPr>
          <p:cNvPr id="8" name="Picture 2" descr="C:\Users\ERMCCH~1.RED\AppData\Local\Temp\SNAGHTML99a6638.PNG">
            <a:extLst>
              <a:ext uri="{FF2B5EF4-FFF2-40B4-BE49-F238E27FC236}">
                <a16:creationId xmlns:a16="http://schemas.microsoft.com/office/drawing/2014/main" id="{3DAFAB31-E658-4117-879D-B44476EE602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7391" y="282985"/>
            <a:ext cx="2704587" cy="530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9771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6" y="0"/>
            <a:ext cx="8112955" cy="6858000"/>
          </a:xfrm>
          <a:blipFill>
            <a:blip r:embed="rId2"/>
            <a:stretch>
              <a:fillRect/>
            </a:stretch>
          </a:blipFill>
        </p:spPr>
        <p:txBody>
          <a:bodyPr anchor="ctr" anchorCtr="0">
            <a:noAutofit/>
          </a:bodyPr>
          <a:lstStyle>
            <a:lvl1pPr algn="ctr">
              <a:defRPr/>
            </a:lvl1pPr>
          </a:lstStyle>
          <a:p>
            <a:r>
              <a:rPr lang="en-US"/>
              <a:t>Place Image Here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chemeClr val="tx2"/>
                </a:solidFill>
              </a:defRPr>
            </a:lvl1pPr>
          </a:lstStyle>
          <a:p>
            <a:r>
              <a:rPr lang="en-US"/>
              <a:t>Power Platform</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lvl1pPr>
            <a:lvl2pPr>
              <a:defRPr sz="1765"/>
            </a:lvl2pPr>
            <a:lvl3pPr>
              <a:defRPr sz="1371"/>
            </a:lvl3pPr>
            <a:lvl4pPr>
              <a:defRPr sz="1371"/>
            </a:lvl4pPr>
            <a:lvl5pPr>
              <a:defRPr sz="1028"/>
            </a:lvl5pPr>
          </a:lstStyle>
          <a:p>
            <a:pPr lvl="0"/>
            <a:r>
              <a:rPr lang="en-US"/>
              <a:t>Author name</a:t>
            </a:r>
          </a:p>
          <a:p>
            <a:pPr lvl="1"/>
            <a:r>
              <a:rPr lang="en-US"/>
              <a:t>Date</a:t>
            </a:r>
          </a:p>
        </p:txBody>
      </p:sp>
      <p:pic>
        <p:nvPicPr>
          <p:cNvPr id="7" name="Picture 2" descr="C:\Users\ERMCCH~1.RED\AppData\Local\Temp\SNAGHTML998e8ee.PNG">
            <a:extLst>
              <a:ext uri="{FF2B5EF4-FFF2-40B4-BE49-F238E27FC236}">
                <a16:creationId xmlns:a16="http://schemas.microsoft.com/office/drawing/2014/main" id="{6F2D52C3-8628-4DEA-9C68-192B89F6D0E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6789" y="292491"/>
            <a:ext cx="2648520" cy="51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138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300"/>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chemeClr val="tx2"/>
                </a:solidFill>
              </a:defRPr>
            </a:lvl1pPr>
          </a:lstStyle>
          <a:p>
            <a:r>
              <a:rPr lang="en-US"/>
              <a:t>Power Platform</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lvl1pPr>
            <a:lvl2pPr>
              <a:defRPr sz="1765"/>
            </a:lvl2pPr>
            <a:lvl3pPr>
              <a:defRPr sz="1371"/>
            </a:lvl3pPr>
            <a:lvl4pPr>
              <a:defRPr sz="1371"/>
            </a:lvl4pPr>
            <a:lvl5pPr>
              <a:defRPr sz="1028"/>
            </a:lvl5pPr>
          </a:lstStyle>
          <a:p>
            <a:pPr lvl="0"/>
            <a:r>
              <a:rPr lang="en-US"/>
              <a:t>Author name</a:t>
            </a:r>
          </a:p>
          <a:p>
            <a:pPr lvl="1"/>
            <a:r>
              <a:rPr lang="en-US"/>
              <a:t>Date</a:t>
            </a:r>
          </a:p>
        </p:txBody>
      </p:sp>
      <p:pic>
        <p:nvPicPr>
          <p:cNvPr id="7" name="Picture 2" descr="C:\Users\ERMCCH~1.RED\AppData\Local\Temp\SNAGHTML998e8ee.PNG">
            <a:extLst>
              <a:ext uri="{FF2B5EF4-FFF2-40B4-BE49-F238E27FC236}">
                <a16:creationId xmlns:a16="http://schemas.microsoft.com/office/drawing/2014/main" id="{5430FD9E-D172-4E03-BA10-BEBEFF24897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6789" y="292491"/>
            <a:ext cx="2648520" cy="51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411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409642058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07" indent="0">
              <a:buNone/>
              <a:defRPr/>
            </a:lvl3pPr>
            <a:lvl4pPr marL="672161" indent="0">
              <a:buNone/>
              <a:defRPr/>
            </a:lvl4pPr>
            <a:lvl5pPr marL="89621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9"/>
            <a:ext cx="11306469" cy="450316"/>
          </a:xfr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chemeClr val="tx1"/>
                </a:solidFill>
              </a:defRPr>
            </a:lvl2pPr>
            <a:lvl3pPr marL="448107" indent="0">
              <a:buNone/>
              <a:defRPr/>
            </a:lvl3pPr>
            <a:lvl4pPr marL="672161" indent="0">
              <a:buNone/>
              <a:defRPr/>
            </a:lvl4pPr>
            <a:lvl5pPr marL="89621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07" indent="0">
              <a:buNone/>
              <a:defRPr/>
            </a:lvl3pPr>
            <a:lvl4pPr marL="672161"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52340557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9"/>
            <a:ext cx="3618381" cy="2675220"/>
          </a:xfrm>
        </p:spPr>
        <p:txBody>
          <a:bodyPr lIns="0" tIns="0" rIns="0" bIns="0"/>
          <a:lstStyle>
            <a:lvl1pPr marL="0" indent="0">
              <a:lnSpc>
                <a:spcPts val="1765"/>
              </a:lnSpc>
              <a:spcBef>
                <a:spcPts val="0"/>
              </a:spcBef>
              <a:spcAft>
                <a:spcPts val="588"/>
              </a:spcAft>
              <a:buNone/>
              <a:defRPr sz="1371" b="0" spc="0" baseline="0">
                <a:solidFill>
                  <a:srgbClr val="008C7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9"/>
            <a:ext cx="3618381" cy="2675220"/>
          </a:xfrm>
        </p:spPr>
        <p:txBody>
          <a:bodyPr lIns="0" tIns="0" rIns="0" bIns="0"/>
          <a:lstStyle>
            <a:lvl1pPr marL="0" indent="0">
              <a:lnSpc>
                <a:spcPts val="1765"/>
              </a:lnSpc>
              <a:spcBef>
                <a:spcPts val="0"/>
              </a:spcBef>
              <a:spcAft>
                <a:spcPts val="588"/>
              </a:spcAft>
              <a:buNone/>
              <a:defRPr sz="1371" b="0" spc="0" baseline="0">
                <a:solidFill>
                  <a:srgbClr val="008C7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9"/>
            <a:ext cx="3618381" cy="2675220"/>
          </a:xfrm>
        </p:spPr>
        <p:txBody>
          <a:bodyPr lIns="0" tIns="0" rIns="0" bIns="0"/>
          <a:lstStyle>
            <a:lvl1pPr marL="0" indent="0">
              <a:lnSpc>
                <a:spcPts val="1765"/>
              </a:lnSpc>
              <a:spcBef>
                <a:spcPts val="0"/>
              </a:spcBef>
              <a:spcAft>
                <a:spcPts val="588"/>
              </a:spcAft>
              <a:buNone/>
              <a:defRPr sz="1371" b="0" spc="0" baseline="0">
                <a:solidFill>
                  <a:srgbClr val="008C7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41599883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98200428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9"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0"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38192410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9"/>
            <a:ext cx="1693247" cy="2809936"/>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993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993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6" y="3167818"/>
            <a:ext cx="1693247" cy="280993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993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993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63983"/>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63983"/>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63983"/>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63983"/>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63983"/>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63983"/>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51239384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09896226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9"/>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941692"/>
            <a:ext cx="4885203" cy="3260896"/>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270790383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4" spc="-49" baseline="0" dirty="0">
                <a:solidFill>
                  <a:schemeClr val="bg1"/>
                </a:solidFill>
              </a:defRPr>
            </a:lvl1pPr>
          </a:lstStyle>
          <a:p>
            <a:pPr marL="0" lvl="0">
              <a:lnSpc>
                <a:spcPts val="5489"/>
              </a:lnSpc>
            </a:pPr>
            <a:r>
              <a:rPr lang="en-US"/>
              <a:t>Section title</a:t>
            </a:r>
          </a:p>
        </p:txBody>
      </p:sp>
    </p:spTree>
    <p:extLst>
      <p:ext uri="{BB962C8B-B14F-4D97-AF65-F5344CB8AC3E}">
        <p14:creationId xmlns:p14="http://schemas.microsoft.com/office/powerpoint/2010/main" val="1427681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4" spc="-49" baseline="0" dirty="0">
                <a:solidFill>
                  <a:schemeClr val="accent5"/>
                </a:solidFill>
              </a:defRPr>
            </a:lvl1pPr>
          </a:lstStyle>
          <a:p>
            <a:pPr marL="0" lvl="0">
              <a:lnSpc>
                <a:spcPts val="5489"/>
              </a:lnSpc>
            </a:pPr>
            <a:r>
              <a:rPr lang="en-US"/>
              <a:t>Section title</a:t>
            </a:r>
          </a:p>
        </p:txBody>
      </p:sp>
    </p:spTree>
    <p:extLst>
      <p:ext uri="{BB962C8B-B14F-4D97-AF65-F5344CB8AC3E}">
        <p14:creationId xmlns:p14="http://schemas.microsoft.com/office/powerpoint/2010/main" val="23888208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6"/>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701637"/>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301770"/>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2119424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rgbClr val="008C7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rgbClr val="008C7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74471181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p:spPr>
        <p:txBody>
          <a:bodyPr lIns="0" tIns="0" rIns="0" bIns="0"/>
          <a:lstStyle>
            <a:lvl1pPr marL="280067" indent="-280067">
              <a:lnSpc>
                <a:spcPts val="1765"/>
              </a:lnSpc>
              <a:spcBef>
                <a:spcPts val="0"/>
              </a:spcBef>
              <a:buFont typeface="Arial" panose="020B0604020202020204" pitchFamily="34" charset="0"/>
              <a:buChar char="•"/>
              <a:defRPr sz="1371"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Power Platform </a:t>
            </a:r>
          </a:p>
        </p:txBody>
      </p:sp>
    </p:spTree>
    <p:extLst>
      <p:ext uri="{BB962C8B-B14F-4D97-AF65-F5344CB8AC3E}">
        <p14:creationId xmlns:p14="http://schemas.microsoft.com/office/powerpoint/2010/main" val="21966969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7"/>
            <a:ext cx="1693247" cy="2809936"/>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7"/>
            <a:ext cx="1693247" cy="2809936"/>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Power Platform </a:t>
            </a:r>
          </a:p>
        </p:txBody>
      </p:sp>
    </p:spTree>
    <p:extLst>
      <p:ext uri="{BB962C8B-B14F-4D97-AF65-F5344CB8AC3E}">
        <p14:creationId xmlns:p14="http://schemas.microsoft.com/office/powerpoint/2010/main" val="205786027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88363217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5"/>
              </a:lnSpc>
              <a:spcBef>
                <a:spcPts val="882"/>
              </a:spcBef>
              <a:buFont typeface="Arial" panose="020B0604020202020204" pitchFamily="34" charset="0"/>
              <a:buNone/>
              <a:defRPr sz="980" b="0" i="0" spc="0">
                <a:solidFill>
                  <a:schemeClr val="tx1"/>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307777"/>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307777"/>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15833547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38367674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tx1"/>
                </a:solidFill>
              </a:defRPr>
            </a:lvl1pPr>
          </a:lstStyle>
          <a:p>
            <a:r>
              <a:rPr lang="en-US"/>
              <a:t>Thank you.</a:t>
            </a:r>
          </a:p>
        </p:txBody>
      </p:sp>
      <p:pic>
        <p:nvPicPr>
          <p:cNvPr id="5" name="Picture 2" descr="C:\Users\ERMCCH~1.RED\AppData\Local\Temp\SNAGHTML998e8ee.PNG">
            <a:extLst>
              <a:ext uri="{FF2B5EF4-FFF2-40B4-BE49-F238E27FC236}">
                <a16:creationId xmlns:a16="http://schemas.microsoft.com/office/drawing/2014/main" id="{8A34CBCA-72C2-46D9-9F6E-4710FA6CF6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6789" y="292491"/>
            <a:ext cx="2648520" cy="51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2503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6" name="Picture 5" descr="A person sitting in a chair using a computer&#10;&#10;Description generated with very high confidence">
            <a:extLst>
              <a:ext uri="{FF2B5EF4-FFF2-40B4-BE49-F238E27FC236}">
                <a16:creationId xmlns:a16="http://schemas.microsoft.com/office/drawing/2014/main" id="{9BAE192A-C5EF-4271-BBAF-90FB3C55F47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7"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2" strike="noStrike" spc="-147" baseline="0">
                <a:solidFill>
                  <a:schemeClr val="bg2"/>
                </a:solidFill>
              </a:defRPr>
            </a:lvl1pPr>
          </a:lstStyle>
          <a:p>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6998660-92FE-470C-B289-97A0383F260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r="38838"/>
          <a:stretch/>
        </p:blipFill>
        <p:spPr>
          <a:xfrm>
            <a:off x="259398" y="6073963"/>
            <a:ext cx="1399923" cy="713420"/>
          </a:xfrm>
          <a:prstGeom prst="rect">
            <a:avLst/>
          </a:prstGeom>
        </p:spPr>
      </p:pic>
    </p:spTree>
    <p:extLst>
      <p:ext uri="{BB962C8B-B14F-4D97-AF65-F5344CB8AC3E}">
        <p14:creationId xmlns:p14="http://schemas.microsoft.com/office/powerpoint/2010/main" val="2738776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BB731-DEBD-4B38-ADAA-5267F92AAF92}"/>
              </a:ext>
            </a:extLst>
          </p:cNvPr>
          <p:cNvSpPr>
            <a:spLocks noGrp="1"/>
          </p:cNvSpPr>
          <p:nvPr>
            <p:ph type="ctrTitle"/>
          </p:nvPr>
        </p:nvSpPr>
        <p:spPr>
          <a:xfrm>
            <a:off x="1524000" y="1122363"/>
            <a:ext cx="9144000" cy="2387600"/>
          </a:xfrm>
        </p:spPr>
        <p:txBody>
          <a:bodyPr anchor="b"/>
          <a:lstStyle>
            <a:lvl1pPr algn="ctr">
              <a:defRPr sz="5996"/>
            </a:lvl1pPr>
          </a:lstStyle>
          <a:p>
            <a:r>
              <a:rPr lang="en-US"/>
              <a:t>Click to edit Master title style</a:t>
            </a:r>
          </a:p>
        </p:txBody>
      </p:sp>
      <p:sp>
        <p:nvSpPr>
          <p:cNvPr id="3" name="Subtitle 2">
            <a:extLst>
              <a:ext uri="{FF2B5EF4-FFF2-40B4-BE49-F238E27FC236}">
                <a16:creationId xmlns:a16="http://schemas.microsoft.com/office/drawing/2014/main" id="{4BD78AD7-969D-46CA-91B6-AED3F503B9B1}"/>
              </a:ext>
            </a:extLst>
          </p:cNvPr>
          <p:cNvSpPr>
            <a:spLocks noGrp="1"/>
          </p:cNvSpPr>
          <p:nvPr>
            <p:ph type="subTitle" idx="1"/>
          </p:nvPr>
        </p:nvSpPr>
        <p:spPr>
          <a:xfrm>
            <a:off x="1524000" y="3602039"/>
            <a:ext cx="9144000" cy="550415"/>
          </a:xfrm>
        </p:spPr>
        <p:txBody>
          <a:bodyPr/>
          <a:lstStyle>
            <a:lvl1pPr marL="0" indent="0" algn="ctr">
              <a:buNone/>
              <a:defRPr sz="2400"/>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84C518-6A1B-421D-8302-4F6CD9AB86C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E48FC52-818C-4037-8D32-E55ECDAB8E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F6CC6F-B8FC-4E91-8748-5B2B5011EED9}"/>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219465656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7442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lgn="l" defTabSz="932384" rtl="0" eaLnBrk="1" latinLnBrk="0" hangingPunct="1">
              <a:lnSpc>
                <a:spcPct val="100000"/>
              </a:lnSpc>
              <a:spcBef>
                <a:spcPts val="0"/>
              </a:spcBef>
              <a:buNone/>
              <a:defRPr lang="en-US" sz="4000" b="0" strike="noStrike" kern="1200" cap="none" spc="0" baseline="0">
                <a:ln>
                  <a:noFill/>
                </a:ln>
                <a:solidFill>
                  <a:srgbClr val="505050"/>
                </a:solidFill>
                <a:effectLst/>
                <a:latin typeface="Segoe UI Light" panose="020B0502040204020203" pitchFamily="34" charset="0"/>
                <a:ea typeface="+mn-ea"/>
                <a:cs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28336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1584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_Slide tex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8" y="1922805"/>
            <a:ext cx="4758211" cy="603538"/>
          </a:xfrm>
        </p:spPr>
        <p:txBody>
          <a:bodyPr wrap="square" lIns="0" tIns="0" rIns="0" bIns="0">
            <a:spAutoFit/>
          </a:bodyPr>
          <a:lstStyle>
            <a:lvl1pPr marL="0" indent="0">
              <a:lnSpc>
                <a:spcPts val="2353"/>
              </a:lnSpc>
              <a:buNone/>
              <a:defRPr sz="1961" b="0" i="0">
                <a:gradFill>
                  <a:gsLst>
                    <a:gs pos="0">
                      <a:schemeClr val="tx1"/>
                    </a:gs>
                    <a:gs pos="100000">
                      <a:schemeClr val="tx1"/>
                    </a:gs>
                  </a:gsLst>
                  <a:lin ang="5400000" scaled="1"/>
                </a:gradFill>
                <a:latin typeface="+mn-lt"/>
              </a:defRPr>
            </a:lvl1pPr>
            <a:lvl2pPr marL="223968" indent="0">
              <a:buNone/>
              <a:defRPr/>
            </a:lvl2pPr>
            <a:lvl3pPr marL="447935" indent="0">
              <a:buNone/>
              <a:defRPr/>
            </a:lvl3pPr>
            <a:lvl4pPr marL="671903" indent="0">
              <a:buNone/>
              <a:defRPr/>
            </a:lvl4pPr>
            <a:lvl5pPr marL="89587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521331"/>
          </a:xfrm>
        </p:spPr>
        <p:txBody>
          <a:bodyPr lIns="0" tIns="0" rIns="0" bIns="0"/>
          <a:lstStyle>
            <a:lvl1pPr marL="279959" indent="-279959">
              <a:lnSpc>
                <a:spcPts val="1765"/>
              </a:lnSpc>
              <a:spcBef>
                <a:spcPts val="0"/>
              </a:spcBef>
              <a:buFont typeface="Arial" panose="020B0604020202020204" pitchFamily="34" charset="0"/>
              <a:buChar char="•"/>
              <a:defRPr sz="1369" b="0" i="0" spc="0">
                <a:gradFill>
                  <a:gsLst>
                    <a:gs pos="0">
                      <a:schemeClr val="tx1"/>
                    </a:gs>
                    <a:gs pos="100000">
                      <a:schemeClr val="tx1"/>
                    </a:gs>
                  </a:gsLst>
                  <a:lin ang="5400000" scaled="1"/>
                </a:gradFill>
                <a:latin typeface="+mn-lt"/>
              </a:defRPr>
            </a:lvl1pPr>
            <a:lvl2pPr marL="0" indent="0">
              <a:lnSpc>
                <a:spcPts val="1765"/>
              </a:lnSpc>
              <a:spcBef>
                <a:spcPts val="0"/>
              </a:spcBef>
              <a:buNone/>
              <a:defRPr sz="1369">
                <a:solidFill>
                  <a:schemeClr val="tx1"/>
                </a:solidFill>
              </a:defRPr>
            </a:lvl2pPr>
            <a:lvl3pPr marL="447935" indent="0">
              <a:buNone/>
              <a:defRPr/>
            </a:lvl3pPr>
            <a:lvl4pPr marL="671903" indent="0">
              <a:buNone/>
              <a:defRPr/>
            </a:lvl4pPr>
            <a:lvl5pPr marL="89587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41" y="6450197"/>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a:t>
            </a:r>
          </a:p>
        </p:txBody>
      </p:sp>
      <p:sp>
        <p:nvSpPr>
          <p:cNvPr id="3" name="Title 2">
            <a:extLst>
              <a:ext uri="{FF2B5EF4-FFF2-40B4-BE49-F238E27FC236}">
                <a16:creationId xmlns:a16="http://schemas.microsoft.com/office/drawing/2014/main" id="{A5C644DE-DB04-462E-8FF3-4AE9639C47EB}"/>
              </a:ext>
            </a:extLst>
          </p:cNvPr>
          <p:cNvSpPr>
            <a:spLocks noGrp="1"/>
          </p:cNvSpPr>
          <p:nvPr>
            <p:ph type="title"/>
          </p:nvPr>
        </p:nvSpPr>
        <p:spPr>
          <a:xfrm>
            <a:off x="455997" y="620429"/>
            <a:ext cx="11306469" cy="749772"/>
          </a:xfrm>
        </p:spPr>
        <p:txBody>
          <a:bodyPr tIns="0"/>
          <a:lstStyle>
            <a:lvl1pPr>
              <a:lnSpc>
                <a:spcPts val="3134"/>
              </a:lnSpc>
              <a:defRPr>
                <a:gradFill>
                  <a:gsLst>
                    <a:gs pos="0">
                      <a:schemeClr val="tx1"/>
                    </a:gs>
                    <a:gs pos="100000">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105747640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cus story">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1"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a:p>
        </p:txBody>
      </p:sp>
      <p:sp>
        <p:nvSpPr>
          <p:cNvPr id="40" name="Picture Placeholder 144"/>
          <p:cNvSpPr>
            <a:spLocks noGrp="1"/>
          </p:cNvSpPr>
          <p:nvPr>
            <p:ph type="pic" sz="quarter" idx="36" hasCustomPrompt="1"/>
          </p:nvPr>
        </p:nvSpPr>
        <p:spPr>
          <a:xfrm>
            <a:off x="202502" y="5780179"/>
            <a:ext cx="2064635" cy="834378"/>
          </a:xfrm>
          <a:prstGeom prst="rect">
            <a:avLst/>
          </a:prstGeom>
        </p:spPr>
        <p:txBody>
          <a:bodyPr anchor="ctr" anchorCtr="0">
            <a:noAutofit/>
          </a:bodyPr>
          <a:lstStyle>
            <a:lvl1pPr marL="0" indent="0" algn="ctr">
              <a:buNone/>
              <a:defRPr sz="1567">
                <a:gradFill>
                  <a:gsLst>
                    <a:gs pos="0">
                      <a:schemeClr val="tx2"/>
                    </a:gs>
                    <a:gs pos="100000">
                      <a:schemeClr val="tx2"/>
                    </a:gs>
                  </a:gsLst>
                  <a:lin ang="5400000" scaled="1"/>
                </a:gradFill>
              </a:defRPr>
            </a:lvl1pPr>
          </a:lstStyle>
          <a:p>
            <a:r>
              <a:rPr lang="en-US"/>
              <a:t>Drag logo here</a:t>
            </a:r>
          </a:p>
        </p:txBody>
      </p:sp>
      <p:sp>
        <p:nvSpPr>
          <p:cNvPr id="19" name="Text Placeholder 5">
            <a:extLst>
              <a:ext uri="{FF2B5EF4-FFF2-40B4-BE49-F238E27FC236}">
                <a16:creationId xmlns:a16="http://schemas.microsoft.com/office/drawing/2014/main" id="{0BEB2C19-B580-42BE-A379-523C061F5980}"/>
              </a:ext>
            </a:extLst>
          </p:cNvPr>
          <p:cNvSpPr>
            <a:spLocks noGrp="1"/>
          </p:cNvSpPr>
          <p:nvPr>
            <p:ph type="body" sz="quarter" idx="39"/>
          </p:nvPr>
        </p:nvSpPr>
        <p:spPr>
          <a:xfrm>
            <a:off x="269879" y="3304609"/>
            <a:ext cx="3532852" cy="1205506"/>
          </a:xfrm>
        </p:spPr>
        <p:txBody>
          <a:bodyPr/>
          <a:lstStyle>
            <a:lvl1pPr>
              <a:spcAft>
                <a:spcPts val="588"/>
              </a:spcAft>
              <a:defRPr sz="1307" i="1">
                <a:gradFill>
                  <a:gsLst>
                    <a:gs pos="0">
                      <a:schemeClr val="tx1"/>
                    </a:gs>
                    <a:gs pos="100000">
                      <a:schemeClr val="tx1"/>
                    </a:gs>
                  </a:gsLst>
                  <a:lin ang="5400000" scaled="1"/>
                </a:gradFill>
              </a:defRPr>
            </a:lvl1pPr>
            <a:lvl2pPr>
              <a:spcBef>
                <a:spcPts val="0"/>
              </a:spcBef>
              <a:spcAft>
                <a:spcPts val="490"/>
              </a:spcAft>
              <a:defRPr sz="980" i="1" cap="none" baseline="0">
                <a:gradFill>
                  <a:gsLst>
                    <a:gs pos="0">
                      <a:schemeClr val="tx1"/>
                    </a:gs>
                    <a:gs pos="100000">
                      <a:schemeClr val="tx1"/>
                    </a:gs>
                  </a:gsLst>
                  <a:lin ang="5400000" scaled="1"/>
                </a:gradFill>
              </a:defRPr>
            </a:lvl2pPr>
            <a:lvl3pPr>
              <a:spcBef>
                <a:spcPts val="0"/>
              </a:spcBef>
              <a:spcAft>
                <a:spcPts val="490"/>
              </a:spcAft>
              <a:defRPr lang="en-US" sz="898" i="1" kern="1200" cap="none" spc="0" baseline="0" dirty="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defRPr>
            </a:lvl3pPr>
            <a:lvl4pPr>
              <a:spcBef>
                <a:spcPts val="0"/>
              </a:spcBef>
              <a:spcAft>
                <a:spcPts val="490"/>
              </a:spcAft>
              <a:defRPr lang="en-US" sz="898" i="1" kern="1200" cap="none" spc="0" baseline="0" dirty="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defRPr>
            </a:lvl4pPr>
            <a:lvl5pPr>
              <a:spcBef>
                <a:spcPts val="0"/>
              </a:spcBef>
              <a:spcAft>
                <a:spcPts val="490"/>
              </a:spcAft>
              <a:defRPr lang="en-US" sz="858" i="1" kern="1200" cap="none" spc="0" baseline="0" dirty="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ext Placeholder 7">
            <a:extLst>
              <a:ext uri="{FF2B5EF4-FFF2-40B4-BE49-F238E27FC236}">
                <a16:creationId xmlns:a16="http://schemas.microsoft.com/office/drawing/2014/main" id="{814B4C81-2DCF-4384-8123-58DAAA46854A}"/>
              </a:ext>
            </a:extLst>
          </p:cNvPr>
          <p:cNvSpPr>
            <a:spLocks noGrp="1"/>
          </p:cNvSpPr>
          <p:nvPr>
            <p:ph type="body" sz="quarter" idx="42"/>
          </p:nvPr>
        </p:nvSpPr>
        <p:spPr>
          <a:xfrm>
            <a:off x="4003344" y="3344470"/>
            <a:ext cx="8006095" cy="1790371"/>
          </a:xfrm>
        </p:spPr>
        <p:txBody>
          <a:bodyPr/>
          <a:lstStyle>
            <a:lvl1pPr>
              <a:spcAft>
                <a:spcPts val="588"/>
              </a:spcAft>
              <a:defRPr>
                <a:gradFill>
                  <a:gsLst>
                    <a:gs pos="0">
                      <a:schemeClr val="tx1"/>
                    </a:gs>
                    <a:gs pos="100000">
                      <a:schemeClr val="tx1"/>
                    </a:gs>
                  </a:gsLst>
                  <a:lin ang="5400000" scaled="1"/>
                </a:gradFill>
              </a:defRPr>
            </a:lvl1pPr>
            <a:lvl2pPr>
              <a:spcAft>
                <a:spcPts val="588"/>
              </a:spcAft>
              <a:defRPr>
                <a:gradFill>
                  <a:gsLst>
                    <a:gs pos="0">
                      <a:schemeClr val="tx1"/>
                    </a:gs>
                    <a:gs pos="100000">
                      <a:schemeClr val="tx1"/>
                    </a:gs>
                  </a:gsLst>
                  <a:lin ang="5400000" scaled="1"/>
                </a:gradFill>
              </a:defRPr>
            </a:lvl2pPr>
            <a:lvl3pPr>
              <a:spcAft>
                <a:spcPts val="588"/>
              </a:spcAft>
              <a:defRPr>
                <a:gradFill>
                  <a:gsLst>
                    <a:gs pos="0">
                      <a:schemeClr val="tx1"/>
                    </a:gs>
                    <a:gs pos="100000">
                      <a:schemeClr val="tx1"/>
                    </a:gs>
                  </a:gsLst>
                  <a:lin ang="5400000" scaled="1"/>
                </a:gradFill>
              </a:defRPr>
            </a:lvl3pPr>
            <a:lvl4pPr>
              <a:defRPr>
                <a:gradFill>
                  <a:gsLst>
                    <a:gs pos="0">
                      <a:schemeClr val="tx1"/>
                    </a:gs>
                    <a:gs pos="100000">
                      <a:schemeClr val="tx1"/>
                    </a:gs>
                  </a:gsLst>
                  <a:lin ang="5400000" scaled="1"/>
                </a:gradFill>
              </a:defRPr>
            </a:lvl4pPr>
            <a:lvl5pPr>
              <a:defRPr sz="1143" b="0">
                <a:gradFill>
                  <a:gsLst>
                    <a:gs pos="0">
                      <a:schemeClr val="tx1"/>
                    </a:gs>
                    <a:gs pos="100000">
                      <a:schemeClr val="tx1"/>
                    </a:gs>
                  </a:gsLst>
                  <a:lin ang="5400000" scaled="1"/>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73708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76216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41704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pic>
        <p:nvPicPr>
          <p:cNvPr id="7" name="Picture 6" descr="A large ship in the water&#10;&#10;Description generated with high confidence">
            <a:extLst>
              <a:ext uri="{FF2B5EF4-FFF2-40B4-BE49-F238E27FC236}">
                <a16:creationId xmlns:a16="http://schemas.microsoft.com/office/drawing/2014/main" id="{34B3D0B0-D426-4989-BEC9-F7FE8B5D8AC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5" name="Text Placeholder 4"/>
          <p:cNvSpPr>
            <a:spLocks noGrp="1"/>
          </p:cNvSpPr>
          <p:nvPr>
            <p:ph type="body" sz="quarter" idx="12" hasCustomPrompt="1"/>
          </p:nvPr>
        </p:nvSpPr>
        <p:spPr>
          <a:xfrm>
            <a:off x="271104" y="4835279"/>
            <a:ext cx="7318734" cy="1056389"/>
          </a:xfrm>
          <a:noFill/>
        </p:spPr>
        <p:txBody>
          <a:bodyPr lIns="146304" tIns="109728" rIns="146304" bIns="109728">
            <a:noAutofit/>
          </a:bodyPr>
          <a:lstStyle>
            <a:lvl1pPr marL="0" indent="0">
              <a:spcBef>
                <a:spcPts val="0"/>
              </a:spcBef>
              <a:buNone/>
              <a:defRPr sz="3200"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69302" y="1356755"/>
            <a:ext cx="7320536" cy="2373416"/>
          </a:xfrm>
          <a:noFill/>
        </p:spPr>
        <p:txBody>
          <a:bodyPr lIns="146304" tIns="91440" rIns="146304" bIns="91440" anchor="b" anchorCtr="0"/>
          <a:lstStyle>
            <a:lvl1pPr>
              <a:defRPr sz="4800" spc="-98" baseline="0">
                <a:solidFill>
                  <a:schemeClr val="tx2"/>
                </a:solidFill>
              </a:defRPr>
            </a:lvl1pPr>
          </a:lstStyle>
          <a:p>
            <a:r>
              <a:rPr lang="en-US"/>
              <a:t>Presentation title</a:t>
            </a:r>
          </a:p>
        </p:txBody>
      </p:sp>
      <p:pic>
        <p:nvPicPr>
          <p:cNvPr id="8" name="Picture 2" descr="C:\Users\ERMCCH~1.RED\AppData\Local\Temp\SNAGHTML998e8ee.PNG">
            <a:extLst>
              <a:ext uri="{FF2B5EF4-FFF2-40B4-BE49-F238E27FC236}">
                <a16:creationId xmlns:a16="http://schemas.microsoft.com/office/drawing/2014/main" id="{941C3A45-C533-44C3-AD00-158CECDB46F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6789" y="292491"/>
            <a:ext cx="2648520" cy="51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848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nk Layout">
    <p:spTree>
      <p:nvGrpSpPr>
        <p:cNvPr id="1" name=""/>
        <p:cNvGrpSpPr/>
        <p:nvPr/>
      </p:nvGrpSpPr>
      <p:grpSpPr>
        <a:xfrm>
          <a:off x="0" y="0"/>
          <a:ext cx="0" cy="0"/>
          <a:chOff x="0" y="0"/>
          <a:chExt cx="0" cy="0"/>
        </a:xfrm>
      </p:grpSpPr>
      <p:sp>
        <p:nvSpPr>
          <p:cNvPr id="9" name="Footer-slide#"/>
          <p:cNvSpPr>
            <a:spLocks noGrp="1"/>
          </p:cNvSpPr>
          <p:nvPr>
            <p:ph type="sldNum" sz="quarter" idx="12"/>
          </p:nvPr>
        </p:nvSpPr>
        <p:spPr>
          <a:xfrm>
            <a:off x="11501329" y="6526759"/>
            <a:ext cx="337073" cy="129203"/>
          </a:xfrm>
          <a:prstGeom prst="rect">
            <a:avLst/>
          </a:prstGeom>
        </p:spPr>
        <p:txBody>
          <a:bodyPr lIns="0" tIns="0" rIns="136044" bIns="0">
            <a:spAutoFit/>
          </a:bodyPr>
          <a:lstStyle>
            <a:lvl1pPr algn="r">
              <a:lnSpc>
                <a:spcPct val="90000"/>
              </a:lnSpc>
              <a:defRPr sz="933">
                <a:solidFill>
                  <a:schemeClr val="bg1"/>
                </a:solidFill>
                <a:latin typeface="+mj-lt"/>
              </a:defRPr>
            </a:lvl1pPr>
          </a:lstStyle>
          <a:p>
            <a:pPr defTabSz="1218177"/>
            <a:fld id="{B6F15528-21DE-4FAA-801E-634DDDAF4B2B}" type="slidenum">
              <a:rPr lang="en-US" smtClean="0">
                <a:solidFill>
                  <a:srgbClr val="FFFFFF"/>
                </a:solidFill>
              </a:rPr>
              <a:pPr defTabSz="1218177"/>
              <a:t>‹#›</a:t>
            </a:fld>
            <a:endParaRPr lang="en-US">
              <a:solidFill>
                <a:srgbClr val="FFFFFF"/>
              </a:solidFill>
            </a:endParaRPr>
          </a:p>
        </p:txBody>
      </p:sp>
      <p:sp>
        <p:nvSpPr>
          <p:cNvPr id="11" name="Footer-Microsoft Confidential"/>
          <p:cNvSpPr txBox="1"/>
          <p:nvPr/>
        </p:nvSpPr>
        <p:spPr>
          <a:xfrm>
            <a:off x="5122914" y="6526726"/>
            <a:ext cx="1946181" cy="129203"/>
          </a:xfrm>
          <a:prstGeom prst="rect">
            <a:avLst/>
          </a:prstGeom>
          <a:noFill/>
        </p:spPr>
        <p:txBody>
          <a:bodyPr wrap="square" lIns="0" tIns="0" rIns="0" bIns="0" rtlCol="0">
            <a:spAutoFit/>
          </a:bodyPr>
          <a:lstStyle/>
          <a:p>
            <a:pPr algn="ctr" defTabSz="1218177">
              <a:lnSpc>
                <a:spcPct val="90000"/>
              </a:lnSpc>
            </a:pPr>
            <a:r>
              <a:rPr lang="en-US" sz="933">
                <a:gradFill>
                  <a:gsLst>
                    <a:gs pos="0">
                      <a:srgbClr val="FFFFFF"/>
                    </a:gs>
                    <a:gs pos="80000">
                      <a:srgbClr val="FFFFFF"/>
                    </a:gs>
                  </a:gsLst>
                  <a:lin ang="5400000" scaled="0"/>
                </a:gradFill>
                <a:latin typeface="Segoe UI Light"/>
              </a:rPr>
              <a:t>Microsoft Confidential</a:t>
            </a:r>
          </a:p>
        </p:txBody>
      </p:sp>
    </p:spTree>
    <p:extLst>
      <p:ext uri="{BB962C8B-B14F-4D97-AF65-F5344CB8AC3E}">
        <p14:creationId xmlns:p14="http://schemas.microsoft.com/office/powerpoint/2010/main" val="1533647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862816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dark">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8" y="3035808"/>
            <a:ext cx="9141397" cy="498598"/>
          </a:xfrm>
          <a:noFill/>
        </p:spPr>
        <p:txBody>
          <a:bodyPr wrap="square" lIns="0" tIns="0" rIns="0" bIns="0" anchor="t"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181475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7"/>
            <a:ext cx="5378548" cy="1783373"/>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783373"/>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892566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79554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5"/>
            <a:ext cx="11339774" cy="1253348"/>
          </a:xfrm>
        </p:spPr>
        <p:txBody>
          <a:bodyPr wrap="square" lIns="0" tIns="0" rIns="0" bIns="0">
            <a:spAutoFit/>
          </a:bodyPr>
          <a:lstStyle>
            <a:lvl1pPr marL="0" indent="0">
              <a:lnSpc>
                <a:spcPct val="90000"/>
              </a:lnSpc>
              <a:spcBef>
                <a:spcPts val="0"/>
              </a:spcBef>
              <a:spcAft>
                <a:spcPts val="1272"/>
              </a:spcAft>
              <a:buNone/>
              <a:defRPr sz="2549" b="0" i="0">
                <a:solidFill>
                  <a:srgbClr val="000000"/>
                </a:solidFill>
                <a:latin typeface="+mn-lt"/>
              </a:defRPr>
            </a:lvl1pPr>
            <a:lvl2pPr marL="224011" indent="0">
              <a:lnSpc>
                <a:spcPct val="90000"/>
              </a:lnSpc>
              <a:spcBef>
                <a:spcPts val="0"/>
              </a:spcBef>
              <a:spcAft>
                <a:spcPts val="1272"/>
              </a:spcAft>
              <a:buNone/>
              <a:defRPr sz="1961">
                <a:solidFill>
                  <a:srgbClr val="000000"/>
                </a:solidFill>
              </a:defRPr>
            </a:lvl2pPr>
            <a:lvl3pPr marL="448021" indent="0">
              <a:spcBef>
                <a:spcPts val="0"/>
              </a:spcBef>
              <a:spcAft>
                <a:spcPts val="1272"/>
              </a:spcAft>
              <a:buNone/>
              <a:defRPr sz="1961">
                <a:solidFill>
                  <a:srgbClr val="000000"/>
                </a:solidFill>
              </a:defRPr>
            </a:lvl3pPr>
            <a:lvl4pPr marL="672032" indent="0">
              <a:spcBef>
                <a:spcPts val="0"/>
              </a:spcBef>
              <a:spcAft>
                <a:spcPts val="1272"/>
              </a:spcAft>
              <a:buNone/>
              <a:defRPr sz="1961"/>
            </a:lvl4pPr>
            <a:lvl5pPr marL="896042"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9254897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accent5"/>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7" name="Picture 2" descr="C:\Users\ERMCCH~1.RED\AppData\Local\Temp\SNAGHTML99a6638.PNG">
            <a:extLst>
              <a:ext uri="{FF2B5EF4-FFF2-40B4-BE49-F238E27FC236}">
                <a16:creationId xmlns:a16="http://schemas.microsoft.com/office/drawing/2014/main" id="{547787FF-82DC-4846-8B84-31E70FE890B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7391" y="282985"/>
            <a:ext cx="2704587" cy="530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98481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825829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3714814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37644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87957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9" Type="http://schemas.openxmlformats.org/officeDocument/2006/relationships/slideLayout" Target="../slideLayouts/slideLayout59.xml"/><Relationship Id="rId21" Type="http://schemas.openxmlformats.org/officeDocument/2006/relationships/slideLayout" Target="../slideLayouts/slideLayout41.xml"/><Relationship Id="rId34" Type="http://schemas.openxmlformats.org/officeDocument/2006/relationships/slideLayout" Target="../slideLayouts/slideLayout54.xml"/><Relationship Id="rId42" Type="http://schemas.openxmlformats.org/officeDocument/2006/relationships/slideLayout" Target="../slideLayouts/slideLayout62.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9" Type="http://schemas.openxmlformats.org/officeDocument/2006/relationships/slideLayout" Target="../slideLayouts/slideLayout49.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32" Type="http://schemas.openxmlformats.org/officeDocument/2006/relationships/slideLayout" Target="../slideLayouts/slideLayout52.xml"/><Relationship Id="rId37" Type="http://schemas.openxmlformats.org/officeDocument/2006/relationships/slideLayout" Target="../slideLayouts/slideLayout57.xml"/><Relationship Id="rId40" Type="http://schemas.openxmlformats.org/officeDocument/2006/relationships/slideLayout" Target="../slideLayouts/slideLayout60.xml"/><Relationship Id="rId45" Type="http://schemas.openxmlformats.org/officeDocument/2006/relationships/theme" Target="../theme/theme2.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36" Type="http://schemas.openxmlformats.org/officeDocument/2006/relationships/slideLayout" Target="../slideLayouts/slideLayout56.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31" Type="http://schemas.openxmlformats.org/officeDocument/2006/relationships/slideLayout" Target="../slideLayouts/slideLayout51.xml"/><Relationship Id="rId44" Type="http://schemas.openxmlformats.org/officeDocument/2006/relationships/slideLayout" Target="../slideLayouts/slideLayout64.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slideLayout" Target="../slideLayouts/slideLayout50.xml"/><Relationship Id="rId35" Type="http://schemas.openxmlformats.org/officeDocument/2006/relationships/slideLayout" Target="../slideLayouts/slideLayout55.xml"/><Relationship Id="rId43" Type="http://schemas.openxmlformats.org/officeDocument/2006/relationships/slideLayout" Target="../slideLayouts/slideLayout63.xml"/><Relationship Id="rId8" Type="http://schemas.openxmlformats.org/officeDocument/2006/relationships/slideLayout" Target="../slideLayouts/slideLayout28.xml"/><Relationship Id="rId3" Type="http://schemas.openxmlformats.org/officeDocument/2006/relationships/slideLayout" Target="../slideLayouts/slideLayout23.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33" Type="http://schemas.openxmlformats.org/officeDocument/2006/relationships/slideLayout" Target="../slideLayouts/slideLayout53.xml"/><Relationship Id="rId38" Type="http://schemas.openxmlformats.org/officeDocument/2006/relationships/slideLayout" Target="../slideLayouts/slideLayout58.xml"/><Relationship Id="rId20" Type="http://schemas.openxmlformats.org/officeDocument/2006/relationships/slideLayout" Target="../slideLayouts/slideLayout40.xml"/><Relationship Id="rId41"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2"/>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09" r:id="rId1"/>
    <p:sldLayoutId id="2147484703" r:id="rId2"/>
    <p:sldLayoutId id="2147484240" r:id="rId3"/>
    <p:sldLayoutId id="2147484241" r:id="rId4"/>
    <p:sldLayoutId id="2147484474" r:id="rId5"/>
    <p:sldLayoutId id="2147484245" r:id="rId6"/>
    <p:sldLayoutId id="2147484247" r:id="rId7"/>
    <p:sldLayoutId id="2147484639" r:id="rId8"/>
    <p:sldLayoutId id="2147484603" r:id="rId9"/>
    <p:sldLayoutId id="2147484700" r:id="rId10"/>
    <p:sldLayoutId id="2147484701" r:id="rId11"/>
    <p:sldLayoutId id="2147484702" r:id="rId12"/>
    <p:sldLayoutId id="2147484249" r:id="rId13"/>
    <p:sldLayoutId id="2147484582" r:id="rId14"/>
    <p:sldLayoutId id="2147484584" r:id="rId15"/>
    <p:sldLayoutId id="2147484583" r:id="rId16"/>
    <p:sldLayoutId id="2147484256" r:id="rId17"/>
    <p:sldLayoutId id="2147484585" r:id="rId18"/>
    <p:sldLayoutId id="2147484299" r:id="rId19"/>
    <p:sldLayoutId id="2147484263" r:id="rId2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grpSp>
        <p:nvGrpSpPr>
          <p:cNvPr id="6" name="Group 5">
            <a:extLst>
              <a:ext uri="{FF2B5EF4-FFF2-40B4-BE49-F238E27FC236}">
                <a16:creationId xmlns:a16="http://schemas.microsoft.com/office/drawing/2014/main" id="{511D5BED-55A5-A54B-B107-CD3CFEA4C481}"/>
              </a:ext>
            </a:extLst>
          </p:cNvPr>
          <p:cNvGrpSpPr/>
          <p:nvPr userDrawn="1"/>
        </p:nvGrpSpPr>
        <p:grpSpPr>
          <a:xfrm rot="5400000">
            <a:off x="9309997" y="3018171"/>
            <a:ext cx="6858000" cy="821662"/>
            <a:chOff x="465138" y="4389919"/>
            <a:chExt cx="11534450" cy="1963738"/>
          </a:xfrm>
        </p:grpSpPr>
        <p:sp>
          <p:nvSpPr>
            <p:cNvPr id="7" name="Rectangle 6">
              <a:extLst>
                <a:ext uri="{FF2B5EF4-FFF2-40B4-BE49-F238E27FC236}">
                  <a16:creationId xmlns:a16="http://schemas.microsoft.com/office/drawing/2014/main" id="{55D62223-FAB1-1E4A-B3E0-6C7A89FCE9DB}"/>
                </a:ext>
              </a:extLst>
            </p:cNvPr>
            <p:cNvSpPr/>
            <p:nvPr/>
          </p:nvSpPr>
          <p:spPr bwMode="auto">
            <a:xfrm>
              <a:off x="465138" y="4389919"/>
              <a:ext cx="3924300" cy="1963738"/>
            </a:xfrm>
            <a:prstGeom prst="rect">
              <a:avLst/>
            </a:prstGeom>
            <a:solidFill>
              <a:schemeClr val="bg1"/>
            </a:solidFill>
            <a:ln w="6350">
              <a:solidFill>
                <a:schemeClr val="accent1">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tx1"/>
                  </a:solidFill>
                  <a:ea typeface="Segoe UI" pitchFamily="34" charset="0"/>
                  <a:cs typeface="Segoe UI" pitchFamily="34" charset="0"/>
                </a:rPr>
                <a:t>White</a:t>
              </a:r>
            </a:p>
            <a:p>
              <a:pPr defTabSz="914102" fontAlgn="base">
                <a:spcBef>
                  <a:spcPct val="0"/>
                </a:spcBef>
                <a:spcAft>
                  <a:spcPts val="98"/>
                </a:spcAft>
              </a:pPr>
              <a:r>
                <a:rPr lang="en-US" sz="784">
                  <a:solidFill>
                    <a:schemeClr val="tx1"/>
                  </a:solidFill>
                  <a:ea typeface="Segoe UI" pitchFamily="34" charset="0"/>
                  <a:cs typeface="Segoe UI" pitchFamily="34" charset="0"/>
                </a:rPr>
                <a:t>R255 G255 B255</a:t>
              </a:r>
            </a:p>
            <a:p>
              <a:pPr defTabSz="914102" fontAlgn="base">
                <a:spcBef>
                  <a:spcPct val="0"/>
                </a:spcBef>
                <a:spcAft>
                  <a:spcPts val="98"/>
                </a:spcAft>
              </a:pPr>
              <a:r>
                <a:rPr lang="en-US" sz="784">
                  <a:solidFill>
                    <a:schemeClr val="tx1"/>
                  </a:solidFill>
                  <a:ea typeface="Segoe UI" pitchFamily="34" charset="0"/>
                  <a:cs typeface="Segoe UI" pitchFamily="34" charset="0"/>
                </a:rPr>
                <a:t>Hex #</a:t>
              </a:r>
              <a:r>
                <a:rPr lang="en-US" sz="784" err="1">
                  <a:solidFill>
                    <a:schemeClr val="tx1"/>
                  </a:solidFill>
                  <a:ea typeface="Segoe UI" pitchFamily="34" charset="0"/>
                  <a:cs typeface="Segoe UI" pitchFamily="34" charset="0"/>
                </a:rPr>
                <a:t>ffffff</a:t>
              </a:r>
              <a:endParaRPr lang="en-US" sz="784">
                <a:solidFill>
                  <a:schemeClr val="tx1"/>
                </a:solidFill>
                <a:ea typeface="Segoe UI" pitchFamily="34" charset="0"/>
                <a:cs typeface="Segoe UI" pitchFamily="34" charset="0"/>
              </a:endParaRPr>
            </a:p>
            <a:p>
              <a:pPr defTabSz="914102" fontAlgn="base">
                <a:spcBef>
                  <a:spcPct val="0"/>
                </a:spcBef>
                <a:spcAft>
                  <a:spcPts val="98"/>
                </a:spcAft>
              </a:pPr>
              <a:r>
                <a:rPr lang="en-US" sz="784">
                  <a:solidFill>
                    <a:schemeClr val="tx1"/>
                  </a:solidFill>
                  <a:ea typeface="Segoe UI" pitchFamily="34" charset="0"/>
                  <a:cs typeface="Segoe UI" pitchFamily="34" charset="0"/>
                </a:rPr>
                <a:t>C0 M0 Y0 K0</a:t>
              </a:r>
            </a:p>
          </p:txBody>
        </p:sp>
        <p:sp>
          <p:nvSpPr>
            <p:cNvPr id="8" name="Rectangle 7">
              <a:extLst>
                <a:ext uri="{FF2B5EF4-FFF2-40B4-BE49-F238E27FC236}">
                  <a16:creationId xmlns:a16="http://schemas.microsoft.com/office/drawing/2014/main" id="{02CE70B1-36F1-054F-A28C-29FCE5254562}"/>
                </a:ext>
              </a:extLst>
            </p:cNvPr>
            <p:cNvSpPr/>
            <p:nvPr/>
          </p:nvSpPr>
          <p:spPr bwMode="auto">
            <a:xfrm>
              <a:off x="4389438" y="4389920"/>
              <a:ext cx="2541309" cy="10663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tx1"/>
                  </a:solidFill>
                  <a:ea typeface="Segoe UI" pitchFamily="34" charset="0"/>
                  <a:cs typeface="Segoe UI" pitchFamily="34" charset="0"/>
                </a:rPr>
                <a:t>Light Gray</a:t>
              </a:r>
            </a:p>
            <a:p>
              <a:pPr defTabSz="914102" fontAlgn="base">
                <a:spcBef>
                  <a:spcPct val="0"/>
                </a:spcBef>
                <a:spcAft>
                  <a:spcPts val="98"/>
                </a:spcAft>
              </a:pPr>
              <a:r>
                <a:rPr lang="en-US" sz="784">
                  <a:solidFill>
                    <a:schemeClr val="tx1"/>
                  </a:solidFill>
                  <a:ea typeface="Segoe UI" pitchFamily="34" charset="0"/>
                  <a:cs typeface="Segoe UI" pitchFamily="34" charset="0"/>
                </a:rPr>
                <a:t>R235 G235 B235</a:t>
              </a:r>
            </a:p>
          </p:txBody>
        </p:sp>
        <p:sp>
          <p:nvSpPr>
            <p:cNvPr id="9" name="Rectangle 8">
              <a:extLst>
                <a:ext uri="{FF2B5EF4-FFF2-40B4-BE49-F238E27FC236}">
                  <a16:creationId xmlns:a16="http://schemas.microsoft.com/office/drawing/2014/main" id="{AFC7ECD4-4170-914C-BE1E-B652016E3564}"/>
                </a:ext>
              </a:extLst>
            </p:cNvPr>
            <p:cNvSpPr/>
            <p:nvPr/>
          </p:nvSpPr>
          <p:spPr bwMode="auto">
            <a:xfrm>
              <a:off x="6930748" y="4389920"/>
              <a:ext cx="2542854" cy="106638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bg2"/>
                  </a:solidFill>
                  <a:ea typeface="Segoe UI" pitchFamily="34" charset="0"/>
                  <a:cs typeface="Segoe UI" pitchFamily="34" charset="0"/>
                </a:rPr>
                <a:t>Medium Gray </a:t>
              </a:r>
            </a:p>
            <a:p>
              <a:pPr defTabSz="914102" fontAlgn="base">
                <a:spcBef>
                  <a:spcPct val="0"/>
                </a:spcBef>
                <a:spcAft>
                  <a:spcPts val="98"/>
                </a:spcAft>
              </a:pPr>
              <a:r>
                <a:rPr lang="en-US" sz="784">
                  <a:solidFill>
                    <a:schemeClr val="bg2"/>
                  </a:solidFill>
                  <a:ea typeface="Segoe UI" pitchFamily="34" charset="0"/>
                  <a:cs typeface="Segoe UI" pitchFamily="34" charset="0"/>
                </a:rPr>
                <a:t>R117 G117 B122</a:t>
              </a:r>
            </a:p>
          </p:txBody>
        </p:sp>
        <p:sp>
          <p:nvSpPr>
            <p:cNvPr id="10" name="Rectangle 9">
              <a:extLst>
                <a:ext uri="{FF2B5EF4-FFF2-40B4-BE49-F238E27FC236}">
                  <a16:creationId xmlns:a16="http://schemas.microsoft.com/office/drawing/2014/main" id="{80716815-79AA-7A44-A718-D31CD7CDF408}"/>
                </a:ext>
              </a:extLst>
            </p:cNvPr>
            <p:cNvSpPr/>
            <p:nvPr/>
          </p:nvSpPr>
          <p:spPr bwMode="auto">
            <a:xfrm>
              <a:off x="9473603" y="4389920"/>
              <a:ext cx="2524722" cy="10663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bg2"/>
                  </a:solidFill>
                  <a:ea typeface="Segoe UI" pitchFamily="34" charset="0"/>
                  <a:cs typeface="Segoe UI" pitchFamily="34" charset="0"/>
                </a:rPr>
                <a:t>Dark Gray</a:t>
              </a:r>
            </a:p>
            <a:p>
              <a:pPr defTabSz="914102" fontAlgn="base">
                <a:spcBef>
                  <a:spcPct val="0"/>
                </a:spcBef>
                <a:spcAft>
                  <a:spcPts val="98"/>
                </a:spcAft>
              </a:pPr>
              <a:r>
                <a:rPr lang="en-US" sz="784">
                  <a:solidFill>
                    <a:schemeClr val="bg2"/>
                  </a:solidFill>
                  <a:ea typeface="Segoe UI" pitchFamily="34" charset="0"/>
                  <a:cs typeface="Segoe UI" pitchFamily="34" charset="0"/>
                </a:rPr>
                <a:t>R60 G60 B65</a:t>
              </a:r>
            </a:p>
          </p:txBody>
        </p:sp>
        <p:sp>
          <p:nvSpPr>
            <p:cNvPr id="11" name="Rectangle 10">
              <a:extLst>
                <a:ext uri="{FF2B5EF4-FFF2-40B4-BE49-F238E27FC236}">
                  <a16:creationId xmlns:a16="http://schemas.microsoft.com/office/drawing/2014/main" id="{E4442D23-8CBA-7A43-8435-AA56C886BD99}"/>
                </a:ext>
              </a:extLst>
            </p:cNvPr>
            <p:cNvSpPr/>
            <p:nvPr/>
          </p:nvSpPr>
          <p:spPr bwMode="auto">
            <a:xfrm>
              <a:off x="4387893" y="5456304"/>
              <a:ext cx="2540329" cy="897353"/>
            </a:xfrm>
            <a:prstGeom prst="rect">
              <a:avLst/>
            </a:prstGeom>
            <a:solidFill>
              <a:srgbClr val="F2C8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tx1"/>
                  </a:solidFill>
                  <a:ea typeface="Segoe UI" pitchFamily="34" charset="0"/>
                  <a:cs typeface="Segoe UI" pitchFamily="34" charset="0"/>
                </a:rPr>
                <a:t>Power BI</a:t>
              </a:r>
            </a:p>
            <a:p>
              <a:pPr defTabSz="914102" fontAlgn="base">
                <a:spcBef>
                  <a:spcPct val="0"/>
                </a:spcBef>
                <a:spcAft>
                  <a:spcPts val="98"/>
                </a:spcAft>
              </a:pPr>
              <a:r>
                <a:rPr lang="en-US" sz="784">
                  <a:solidFill>
                    <a:schemeClr val="tx1"/>
                  </a:solidFill>
                  <a:ea typeface="Segoe UI" pitchFamily="34" charset="0"/>
                  <a:cs typeface="Segoe UI" pitchFamily="34" charset="0"/>
                </a:rPr>
                <a:t>R242 G200 B16</a:t>
              </a:r>
            </a:p>
          </p:txBody>
        </p:sp>
        <p:sp>
          <p:nvSpPr>
            <p:cNvPr id="12" name="Rectangle 11">
              <a:extLst>
                <a:ext uri="{FF2B5EF4-FFF2-40B4-BE49-F238E27FC236}">
                  <a16:creationId xmlns:a16="http://schemas.microsoft.com/office/drawing/2014/main" id="{64F53114-F016-D740-B25D-66ABE874E0E8}"/>
                </a:ext>
              </a:extLst>
            </p:cNvPr>
            <p:cNvSpPr/>
            <p:nvPr/>
          </p:nvSpPr>
          <p:spPr bwMode="auto">
            <a:xfrm>
              <a:off x="6929485" y="5456304"/>
              <a:ext cx="2542854" cy="897353"/>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bg1"/>
                  </a:solidFill>
                  <a:ea typeface="Segoe UI" pitchFamily="34" charset="0"/>
                  <a:cs typeface="Segoe UI" pitchFamily="34" charset="0"/>
                </a:rPr>
                <a:t>PowerApps</a:t>
              </a:r>
            </a:p>
            <a:p>
              <a:pPr defTabSz="914102" fontAlgn="base">
                <a:spcBef>
                  <a:spcPct val="0"/>
                </a:spcBef>
                <a:spcAft>
                  <a:spcPts val="98"/>
                </a:spcAft>
              </a:pPr>
              <a:r>
                <a:rPr lang="en-US" sz="784">
                  <a:solidFill>
                    <a:schemeClr val="bg1"/>
                  </a:solidFill>
                  <a:ea typeface="Segoe UI" pitchFamily="34" charset="0"/>
                  <a:cs typeface="Segoe UI" pitchFamily="34" charset="0"/>
                </a:rPr>
                <a:t>R116 G39 B116</a:t>
              </a:r>
            </a:p>
          </p:txBody>
        </p:sp>
        <p:sp>
          <p:nvSpPr>
            <p:cNvPr id="13" name="Rectangle 12">
              <a:extLst>
                <a:ext uri="{FF2B5EF4-FFF2-40B4-BE49-F238E27FC236}">
                  <a16:creationId xmlns:a16="http://schemas.microsoft.com/office/drawing/2014/main" id="{2AC84A12-82FB-364C-B32B-CB767711C1AD}"/>
                </a:ext>
              </a:extLst>
            </p:cNvPr>
            <p:cNvSpPr/>
            <p:nvPr/>
          </p:nvSpPr>
          <p:spPr bwMode="auto">
            <a:xfrm>
              <a:off x="9473602" y="5456304"/>
              <a:ext cx="2525986" cy="897353"/>
            </a:xfrm>
            <a:prstGeom prst="rect">
              <a:avLst/>
            </a:prstGeom>
            <a:solidFill>
              <a:srgbClr val="007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bg2"/>
                  </a:solidFill>
                  <a:ea typeface="Segoe UI" pitchFamily="34" charset="0"/>
                  <a:cs typeface="Segoe UI" pitchFamily="34" charset="0"/>
                </a:rPr>
                <a:t>Flow</a:t>
              </a:r>
            </a:p>
            <a:p>
              <a:pPr defTabSz="914102" fontAlgn="base">
                <a:spcBef>
                  <a:spcPct val="0"/>
                </a:spcBef>
                <a:spcAft>
                  <a:spcPts val="98"/>
                </a:spcAft>
              </a:pPr>
              <a:r>
                <a:rPr lang="en-US" sz="784">
                  <a:solidFill>
                    <a:schemeClr val="bg2"/>
                  </a:solidFill>
                  <a:ea typeface="Segoe UI" pitchFamily="34" charset="0"/>
                  <a:cs typeface="Segoe UI" pitchFamily="34" charset="0"/>
                </a:rPr>
                <a:t>R0 G119 B255</a:t>
              </a:r>
            </a:p>
          </p:txBody>
        </p:sp>
      </p:grpSp>
    </p:spTree>
    <p:extLst>
      <p:ext uri="{BB962C8B-B14F-4D97-AF65-F5344CB8AC3E}">
        <p14:creationId xmlns:p14="http://schemas.microsoft.com/office/powerpoint/2010/main" val="858676959"/>
      </p:ext>
    </p:extLst>
  </p:cSld>
  <p:clrMap bg1="lt1" tx1="dk1" bg2="lt2" tx2="dk2" accent1="accent1" accent2="accent2" accent3="accent3" accent4="accent4" accent5="accent5" accent6="accent6" hlink="hlink" folHlink="folHlink"/>
  <p:sldLayoutIdLst>
    <p:sldLayoutId id="2147484705" r:id="rId1"/>
    <p:sldLayoutId id="2147484706" r:id="rId2"/>
    <p:sldLayoutId id="2147484707" r:id="rId3"/>
    <p:sldLayoutId id="2147484708" r:id="rId4"/>
    <p:sldLayoutId id="2147484709" r:id="rId5"/>
    <p:sldLayoutId id="2147484710" r:id="rId6"/>
    <p:sldLayoutId id="2147484711" r:id="rId7"/>
    <p:sldLayoutId id="2147484712" r:id="rId8"/>
    <p:sldLayoutId id="2147484713" r:id="rId9"/>
    <p:sldLayoutId id="2147484714" r:id="rId10"/>
    <p:sldLayoutId id="2147484715" r:id="rId11"/>
    <p:sldLayoutId id="2147484716" r:id="rId12"/>
    <p:sldLayoutId id="2147484717" r:id="rId13"/>
    <p:sldLayoutId id="2147484718" r:id="rId14"/>
    <p:sldLayoutId id="2147484719" r:id="rId15"/>
    <p:sldLayoutId id="2147484720" r:id="rId16"/>
    <p:sldLayoutId id="2147484721" r:id="rId17"/>
    <p:sldLayoutId id="2147484722" r:id="rId18"/>
    <p:sldLayoutId id="2147484723" r:id="rId19"/>
    <p:sldLayoutId id="2147484724" r:id="rId20"/>
    <p:sldLayoutId id="2147484725" r:id="rId21"/>
    <p:sldLayoutId id="2147484726" r:id="rId22"/>
    <p:sldLayoutId id="2147484727" r:id="rId23"/>
    <p:sldLayoutId id="2147484728" r:id="rId24"/>
    <p:sldLayoutId id="2147484729" r:id="rId25"/>
    <p:sldLayoutId id="2147484730" r:id="rId26"/>
    <p:sldLayoutId id="2147484731" r:id="rId27"/>
    <p:sldLayoutId id="2147484732" r:id="rId28"/>
    <p:sldLayoutId id="2147484733" r:id="rId29"/>
    <p:sldLayoutId id="2147484734" r:id="rId30"/>
    <p:sldLayoutId id="2147484735" r:id="rId31"/>
    <p:sldLayoutId id="2147484736" r:id="rId32"/>
    <p:sldLayoutId id="2147484737" r:id="rId33"/>
    <p:sldLayoutId id="2147484738" r:id="rId34"/>
    <p:sldLayoutId id="2147484739" r:id="rId35"/>
    <p:sldLayoutId id="2147484740" r:id="rId36"/>
    <p:sldLayoutId id="2147484741" r:id="rId37"/>
    <p:sldLayoutId id="2147484742" r:id="rId38"/>
    <p:sldLayoutId id="2147484743" r:id="rId39"/>
    <p:sldLayoutId id="2147484744" r:id="rId40"/>
    <p:sldLayoutId id="2147484745" r:id="rId41"/>
    <p:sldLayoutId id="2147484746" r:id="rId42"/>
    <p:sldLayoutId id="2147484747" r:id="rId43"/>
    <p:sldLayoutId id="2147484748" r:id="rId44"/>
  </p:sldLayoutIdLst>
  <p:transition>
    <p:fade/>
  </p:transition>
  <p:hf sldNum="0"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hyperlink" Target="http://aka.ms/appinadayLabSurvey" TargetMode="External"/><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hyperlink" Target="https://aka.ms/PowerPlatformResources" TargetMode="External"/><Relationship Id="rId7" Type="http://schemas.openxmlformats.org/officeDocument/2006/relationships/hyperlink" Target="http://aka.ms/PowerPlatformResources" TargetMode="External"/><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hyperlink" Target="https://aka.ms/PowerPlatformVideos" TargetMode="External"/><Relationship Id="rId5" Type="http://schemas.openxmlformats.org/officeDocument/2006/relationships/hyperlink" Target="http://aka.ms/PowerAppsStories" TargetMode="External"/><Relationship Id="rId4" Type="http://schemas.openxmlformats.org/officeDocument/2006/relationships/hyperlink" Target="http://aka.ms/flow-resource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svg"/><Relationship Id="rId2" Type="http://schemas.openxmlformats.org/officeDocument/2006/relationships/notesSlide" Target="../notesSlides/notesSlide1.xml"/><Relationship Id="rId1" Type="http://schemas.openxmlformats.org/officeDocument/2006/relationships/slideLayout" Target="../slideLayouts/slideLayout48.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hyperlink" Target="http://aka.ms/appinaday"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hyperlink" Target="https://powerapps.microsoft.com/pricing/" TargetMode="External"/><Relationship Id="rId7" Type="http://schemas.openxmlformats.org/officeDocument/2006/relationships/hyperlink" Target="https://aka.ms/powerappsandroid"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hyperlink" Target="https://aka.ms/powerappsios" TargetMode="External"/><Relationship Id="rId5" Type="http://schemas.openxmlformats.org/officeDocument/2006/relationships/hyperlink" Target="https://make.powerapps.com/" TargetMode="External"/><Relationship Id="rId4" Type="http://schemas.openxmlformats.org/officeDocument/2006/relationships/hyperlink" Target="http://aka.ms/Office365E5Trial" TargetMode="External"/><Relationship Id="rId9" Type="http://schemas.openxmlformats.org/officeDocument/2006/relationships/image" Target="../media/image37.png"/></Relationships>
</file>

<file path=ppt/slides/_rels/slide7.xml.rels><?xml version="1.0" encoding="UTF-8" standalone="yes"?>
<Relationships xmlns="http://schemas.openxmlformats.org/package/2006/relationships"><Relationship Id="rId3" Type="http://schemas.openxmlformats.org/officeDocument/2006/relationships/hyperlink" Target="http://admin.powerapps.com/"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5FE3F-13A9-4EC5-9B1A-0134061B264F}"/>
              </a:ext>
            </a:extLst>
          </p:cNvPr>
          <p:cNvSpPr>
            <a:spLocks noGrp="1"/>
          </p:cNvSpPr>
          <p:nvPr>
            <p:ph type="title"/>
          </p:nvPr>
        </p:nvSpPr>
        <p:spPr>
          <a:xfrm>
            <a:off x="578735" y="1398328"/>
            <a:ext cx="4167887" cy="553998"/>
          </a:xfrm>
        </p:spPr>
        <p:txBody>
          <a:bodyPr/>
          <a:lstStyle/>
          <a:p>
            <a:r>
              <a:rPr lang="en-US" dirty="0"/>
              <a:t>App in a Day</a:t>
            </a:r>
          </a:p>
        </p:txBody>
      </p:sp>
      <p:sp>
        <p:nvSpPr>
          <p:cNvPr id="3" name="Text Placeholder 2">
            <a:extLst>
              <a:ext uri="{FF2B5EF4-FFF2-40B4-BE49-F238E27FC236}">
                <a16:creationId xmlns:a16="http://schemas.microsoft.com/office/drawing/2014/main" id="{1F09E480-12D1-4AD7-8621-B7AEB8785A68}"/>
              </a:ext>
            </a:extLst>
          </p:cNvPr>
          <p:cNvSpPr>
            <a:spLocks noGrp="1"/>
          </p:cNvSpPr>
          <p:nvPr>
            <p:ph type="body" sz="quarter" idx="12"/>
          </p:nvPr>
        </p:nvSpPr>
        <p:spPr>
          <a:xfrm>
            <a:off x="578735" y="5459672"/>
            <a:ext cx="4164583" cy="307777"/>
          </a:xfrm>
        </p:spPr>
        <p:txBody>
          <a:bodyPr/>
          <a:lstStyle/>
          <a:p>
            <a:endParaRPr lang="en-US" dirty="0"/>
          </a:p>
        </p:txBody>
      </p:sp>
      <p:sp>
        <p:nvSpPr>
          <p:cNvPr id="4" name="Title 1">
            <a:extLst>
              <a:ext uri="{FF2B5EF4-FFF2-40B4-BE49-F238E27FC236}">
                <a16:creationId xmlns:a16="http://schemas.microsoft.com/office/drawing/2014/main" id="{23496577-506A-4E64-B5E4-DF84C9556182}"/>
              </a:ext>
            </a:extLst>
          </p:cNvPr>
          <p:cNvSpPr txBox="1">
            <a:spLocks/>
          </p:cNvSpPr>
          <p:nvPr/>
        </p:nvSpPr>
        <p:spPr>
          <a:xfrm>
            <a:off x="578737" y="2388920"/>
            <a:ext cx="4167887" cy="430887"/>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dirty="0"/>
              <a:t>Microsoft Power platform</a:t>
            </a:r>
          </a:p>
        </p:txBody>
      </p:sp>
      <p:sp>
        <p:nvSpPr>
          <p:cNvPr id="5" name="Title 1">
            <a:extLst>
              <a:ext uri="{FF2B5EF4-FFF2-40B4-BE49-F238E27FC236}">
                <a16:creationId xmlns:a16="http://schemas.microsoft.com/office/drawing/2014/main" id="{AFAE4C4F-47EC-4CAF-83F5-783823A1CC2B}"/>
              </a:ext>
            </a:extLst>
          </p:cNvPr>
          <p:cNvSpPr txBox="1">
            <a:spLocks/>
          </p:cNvSpPr>
          <p:nvPr/>
        </p:nvSpPr>
        <p:spPr>
          <a:xfrm>
            <a:off x="578735" y="3102513"/>
            <a:ext cx="4167887" cy="1631216"/>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400"/>
              </a:spcBef>
            </a:pPr>
            <a:r>
              <a:rPr lang="en-US" sz="2400" dirty="0">
                <a:latin typeface="+mn-lt"/>
              </a:rPr>
              <a:t>Power Apps</a:t>
            </a:r>
          </a:p>
          <a:p>
            <a:pPr>
              <a:spcBef>
                <a:spcPts val="400"/>
              </a:spcBef>
            </a:pPr>
            <a:r>
              <a:rPr lang="en-US" sz="2400" dirty="0">
                <a:latin typeface="+mn-lt"/>
              </a:rPr>
              <a:t>Power Automate</a:t>
            </a:r>
          </a:p>
          <a:p>
            <a:pPr>
              <a:spcBef>
                <a:spcPts val="400"/>
              </a:spcBef>
            </a:pPr>
            <a:r>
              <a:rPr lang="en-US" sz="2400" dirty="0">
                <a:latin typeface="+mn-lt"/>
              </a:rPr>
              <a:t>Power BI</a:t>
            </a:r>
          </a:p>
          <a:p>
            <a:pPr>
              <a:spcBef>
                <a:spcPts val="400"/>
              </a:spcBef>
            </a:pPr>
            <a:r>
              <a:rPr lang="en-US" sz="2400" dirty="0">
                <a:latin typeface="+mn-lt"/>
              </a:rPr>
              <a:t>Common Data Service </a:t>
            </a:r>
          </a:p>
        </p:txBody>
      </p:sp>
    </p:spTree>
    <p:extLst>
      <p:ext uri="{BB962C8B-B14F-4D97-AF65-F5344CB8AC3E}">
        <p14:creationId xmlns:p14="http://schemas.microsoft.com/office/powerpoint/2010/main" val="298833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5C882-F4AA-4046-B74C-4B20701A35C9}"/>
              </a:ext>
            </a:extLst>
          </p:cNvPr>
          <p:cNvSpPr>
            <a:spLocks noGrp="1"/>
          </p:cNvSpPr>
          <p:nvPr>
            <p:ph type="title"/>
          </p:nvPr>
        </p:nvSpPr>
        <p:spPr>
          <a:xfrm>
            <a:off x="484567" y="2936558"/>
            <a:ext cx="4380901" cy="984885"/>
          </a:xfrm>
        </p:spPr>
        <p:txBody>
          <a:bodyPr/>
          <a:lstStyle/>
          <a:p>
            <a:r>
              <a:rPr lang="en-US" sz="3200" b="1" dirty="0"/>
              <a:t>Module 2: Common Data Service</a:t>
            </a:r>
          </a:p>
        </p:txBody>
      </p:sp>
      <p:sp>
        <p:nvSpPr>
          <p:cNvPr id="3" name="Title 1">
            <a:extLst>
              <a:ext uri="{FF2B5EF4-FFF2-40B4-BE49-F238E27FC236}">
                <a16:creationId xmlns:a16="http://schemas.microsoft.com/office/drawing/2014/main" id="{39724BF1-B375-49C9-8C46-AF29AE8DD3C3}"/>
              </a:ext>
            </a:extLst>
          </p:cNvPr>
          <p:cNvSpPr txBox="1">
            <a:spLocks/>
          </p:cNvSpPr>
          <p:nvPr/>
        </p:nvSpPr>
        <p:spPr>
          <a:xfrm>
            <a:off x="484567" y="1790626"/>
            <a:ext cx="4380901"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Hands-on-lab</a:t>
            </a:r>
          </a:p>
        </p:txBody>
      </p:sp>
    </p:spTree>
    <p:extLst>
      <p:ext uri="{BB962C8B-B14F-4D97-AF65-F5344CB8AC3E}">
        <p14:creationId xmlns:p14="http://schemas.microsoft.com/office/powerpoint/2010/main" val="202104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Learning objectives</a:t>
            </a:r>
          </a:p>
        </p:txBody>
      </p:sp>
      <p:sp>
        <p:nvSpPr>
          <p:cNvPr id="4" name="Text Placeholder 3">
            <a:extLst>
              <a:ext uri="{FF2B5EF4-FFF2-40B4-BE49-F238E27FC236}">
                <a16:creationId xmlns:a16="http://schemas.microsoft.com/office/drawing/2014/main" id="{65446BCA-01ED-4345-A2DF-26DDE1BF6292}"/>
              </a:ext>
            </a:extLst>
          </p:cNvPr>
          <p:cNvSpPr txBox="1">
            <a:spLocks/>
          </p:cNvSpPr>
          <p:nvPr/>
        </p:nvSpPr>
        <p:spPr>
          <a:xfrm>
            <a:off x="464058" y="1506015"/>
            <a:ext cx="6851142" cy="4351338"/>
          </a:xfrm>
          <a:prstGeom prst="rect">
            <a:avLst/>
          </a:prstGeom>
        </p:spPr>
        <p:txBody>
          <a:bodyP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Provision a Common Data Service instance</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Get familiar with standard entities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Create a custom entity</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Customize entity fields and option sets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Create calculated fields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Use the Canvas app form control to save data to CDS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Use the Office365 connector to get user’s manager info</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Configure Canvas app settings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Save and share a Canvas app</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Run a Canvas app on a mobile device</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p:txBody>
      </p:sp>
      <p:pic>
        <p:nvPicPr>
          <p:cNvPr id="9" name="Picture 8">
            <a:extLst>
              <a:ext uri="{FF2B5EF4-FFF2-40B4-BE49-F238E27FC236}">
                <a16:creationId xmlns:a16="http://schemas.microsoft.com/office/drawing/2014/main" id="{D637F8C4-02E8-47A8-B493-5010C9C415EC}"/>
              </a:ext>
            </a:extLst>
          </p:cNvPr>
          <p:cNvPicPr>
            <a:picLocks noChangeAspect="1"/>
          </p:cNvPicPr>
          <p:nvPr/>
        </p:nvPicPr>
        <p:blipFill rotWithShape="1">
          <a:blip r:embed="rId3"/>
          <a:srcRect r="20132"/>
          <a:stretch/>
        </p:blipFill>
        <p:spPr>
          <a:xfrm>
            <a:off x="7256204" y="666338"/>
            <a:ext cx="4470367" cy="2509978"/>
          </a:xfrm>
          <a:prstGeom prst="rect">
            <a:avLst/>
          </a:prstGeom>
          <a:ln>
            <a:noFill/>
          </a:ln>
          <a:effectLst>
            <a:outerShdw blurRad="292100" dist="139700" dir="2700000" algn="tl" rotWithShape="0">
              <a:srgbClr val="333333">
                <a:alpha val="65000"/>
              </a:srgbClr>
            </a:outerShdw>
          </a:effectLst>
        </p:spPr>
      </p:pic>
      <p:pic>
        <p:nvPicPr>
          <p:cNvPr id="2" name="Picture 1">
            <a:extLst>
              <a:ext uri="{FF2B5EF4-FFF2-40B4-BE49-F238E27FC236}">
                <a16:creationId xmlns:a16="http://schemas.microsoft.com/office/drawing/2014/main" id="{027EBDCA-5611-4BAF-83A2-091F467CC82C}"/>
              </a:ext>
            </a:extLst>
          </p:cNvPr>
          <p:cNvPicPr>
            <a:picLocks noChangeAspect="1"/>
          </p:cNvPicPr>
          <p:nvPr/>
        </p:nvPicPr>
        <p:blipFill>
          <a:blip r:embed="rId4"/>
          <a:stretch>
            <a:fillRect/>
          </a:stretch>
        </p:blipFill>
        <p:spPr>
          <a:xfrm>
            <a:off x="7256204" y="3681684"/>
            <a:ext cx="4471738" cy="25099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37690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5C882-F4AA-4046-B74C-4B20701A35C9}"/>
              </a:ext>
            </a:extLst>
          </p:cNvPr>
          <p:cNvSpPr>
            <a:spLocks noGrp="1"/>
          </p:cNvSpPr>
          <p:nvPr>
            <p:ph type="title"/>
          </p:nvPr>
        </p:nvSpPr>
        <p:spPr>
          <a:xfrm>
            <a:off x="484567" y="2936559"/>
            <a:ext cx="4380901" cy="984885"/>
          </a:xfrm>
        </p:spPr>
        <p:txBody>
          <a:bodyPr/>
          <a:lstStyle/>
          <a:p>
            <a:pPr>
              <a:spcBef>
                <a:spcPts val="600"/>
              </a:spcBef>
            </a:pPr>
            <a:r>
              <a:rPr lang="en-US" sz="3200" b="1" dirty="0"/>
              <a:t>Module 3: Power Apps Model-driven App</a:t>
            </a:r>
          </a:p>
        </p:txBody>
      </p:sp>
      <p:sp>
        <p:nvSpPr>
          <p:cNvPr id="3" name="Title 1">
            <a:extLst>
              <a:ext uri="{FF2B5EF4-FFF2-40B4-BE49-F238E27FC236}">
                <a16:creationId xmlns:a16="http://schemas.microsoft.com/office/drawing/2014/main" id="{39724BF1-B375-49C9-8C46-AF29AE8DD3C3}"/>
              </a:ext>
            </a:extLst>
          </p:cNvPr>
          <p:cNvSpPr txBox="1">
            <a:spLocks/>
          </p:cNvSpPr>
          <p:nvPr/>
        </p:nvSpPr>
        <p:spPr>
          <a:xfrm>
            <a:off x="484567" y="1790626"/>
            <a:ext cx="4380901"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Hands-on-lab</a:t>
            </a:r>
          </a:p>
        </p:txBody>
      </p:sp>
    </p:spTree>
    <p:extLst>
      <p:ext uri="{BB962C8B-B14F-4D97-AF65-F5344CB8AC3E}">
        <p14:creationId xmlns:p14="http://schemas.microsoft.com/office/powerpoint/2010/main" val="3603864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Learning objectives</a:t>
            </a:r>
          </a:p>
        </p:txBody>
      </p:sp>
      <p:sp>
        <p:nvSpPr>
          <p:cNvPr id="4" name="Text Placeholder 3">
            <a:extLst>
              <a:ext uri="{FF2B5EF4-FFF2-40B4-BE49-F238E27FC236}">
                <a16:creationId xmlns:a16="http://schemas.microsoft.com/office/drawing/2014/main" id="{65446BCA-01ED-4345-A2DF-26DDE1BF6292}"/>
              </a:ext>
            </a:extLst>
          </p:cNvPr>
          <p:cNvSpPr txBox="1">
            <a:spLocks/>
          </p:cNvSpPr>
          <p:nvPr/>
        </p:nvSpPr>
        <p:spPr>
          <a:xfrm>
            <a:off x="464058" y="1506015"/>
            <a:ext cx="5631942" cy="4351338"/>
          </a:xfrm>
          <a:prstGeom prst="rect">
            <a:avLst/>
          </a:prstGeom>
        </p:spPr>
        <p:txBody>
          <a:bodyP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Create a standalone Model-driven app</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Customize forms for the Model-driven app</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Create a Business Process Flow</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p:txBody>
      </p:sp>
      <p:pic>
        <p:nvPicPr>
          <p:cNvPr id="5" name="Picture 4">
            <a:extLst>
              <a:ext uri="{FF2B5EF4-FFF2-40B4-BE49-F238E27FC236}">
                <a16:creationId xmlns:a16="http://schemas.microsoft.com/office/drawing/2014/main" id="{A889B8EA-4E14-4E75-A579-835E22C7E804}"/>
              </a:ext>
            </a:extLst>
          </p:cNvPr>
          <p:cNvPicPr>
            <a:picLocks noChangeAspect="1"/>
          </p:cNvPicPr>
          <p:nvPr/>
        </p:nvPicPr>
        <p:blipFill rotWithShape="1">
          <a:blip r:embed="rId3"/>
          <a:srcRect r="6508"/>
          <a:stretch/>
        </p:blipFill>
        <p:spPr>
          <a:xfrm>
            <a:off x="6594725" y="3588389"/>
            <a:ext cx="5009012" cy="2812411"/>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A25BA1B1-1699-46A4-907B-CFA7F065ADA7}"/>
              </a:ext>
            </a:extLst>
          </p:cNvPr>
          <p:cNvPicPr>
            <a:picLocks noChangeAspect="1"/>
          </p:cNvPicPr>
          <p:nvPr/>
        </p:nvPicPr>
        <p:blipFill>
          <a:blip r:embed="rId4"/>
          <a:stretch>
            <a:fillRect/>
          </a:stretch>
        </p:blipFill>
        <p:spPr>
          <a:xfrm>
            <a:off x="6594725" y="457200"/>
            <a:ext cx="5009012" cy="2743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851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5C882-F4AA-4046-B74C-4B20701A35C9}"/>
              </a:ext>
            </a:extLst>
          </p:cNvPr>
          <p:cNvSpPr>
            <a:spLocks noGrp="1"/>
          </p:cNvSpPr>
          <p:nvPr>
            <p:ph type="title"/>
          </p:nvPr>
        </p:nvSpPr>
        <p:spPr>
          <a:xfrm>
            <a:off x="484567" y="2936561"/>
            <a:ext cx="4380901" cy="984885"/>
          </a:xfrm>
        </p:spPr>
        <p:txBody>
          <a:bodyPr/>
          <a:lstStyle/>
          <a:p>
            <a:pPr>
              <a:spcBef>
                <a:spcPts val="600"/>
              </a:spcBef>
            </a:pPr>
            <a:r>
              <a:rPr lang="en-US" sz="3200" b="1" dirty="0"/>
              <a:t>Module 4: Power Automate</a:t>
            </a:r>
          </a:p>
        </p:txBody>
      </p:sp>
      <p:sp>
        <p:nvSpPr>
          <p:cNvPr id="3" name="Title 1">
            <a:extLst>
              <a:ext uri="{FF2B5EF4-FFF2-40B4-BE49-F238E27FC236}">
                <a16:creationId xmlns:a16="http://schemas.microsoft.com/office/drawing/2014/main" id="{39724BF1-B375-49C9-8C46-AF29AE8DD3C3}"/>
              </a:ext>
            </a:extLst>
          </p:cNvPr>
          <p:cNvSpPr txBox="1">
            <a:spLocks/>
          </p:cNvSpPr>
          <p:nvPr/>
        </p:nvSpPr>
        <p:spPr>
          <a:xfrm>
            <a:off x="484567" y="1790626"/>
            <a:ext cx="4380901"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Hands-on-lab</a:t>
            </a:r>
          </a:p>
        </p:txBody>
      </p:sp>
    </p:spTree>
    <p:extLst>
      <p:ext uri="{BB962C8B-B14F-4D97-AF65-F5344CB8AC3E}">
        <p14:creationId xmlns:p14="http://schemas.microsoft.com/office/powerpoint/2010/main" val="3653100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Learning objectives</a:t>
            </a:r>
          </a:p>
        </p:txBody>
      </p:sp>
      <p:sp>
        <p:nvSpPr>
          <p:cNvPr id="4" name="Text Placeholder 3">
            <a:extLst>
              <a:ext uri="{FF2B5EF4-FFF2-40B4-BE49-F238E27FC236}">
                <a16:creationId xmlns:a16="http://schemas.microsoft.com/office/drawing/2014/main" id="{65446BCA-01ED-4345-A2DF-26DDE1BF6292}"/>
              </a:ext>
            </a:extLst>
          </p:cNvPr>
          <p:cNvSpPr txBox="1">
            <a:spLocks/>
          </p:cNvSpPr>
          <p:nvPr/>
        </p:nvSpPr>
        <p:spPr>
          <a:xfrm>
            <a:off x="464058" y="1506015"/>
            <a:ext cx="6589598" cy="4351338"/>
          </a:xfrm>
          <a:prstGeom prst="rect">
            <a:avLst/>
          </a:prstGeom>
        </p:spPr>
        <p:txBody>
          <a:bodyP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Trigger a flow when a new record is created in CDS</a:t>
            </a:r>
          </a:p>
          <a:p>
            <a:pPr marL="228600" marR="0" lvl="0" indent="-228600"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Send an approval request</a:t>
            </a:r>
          </a:p>
          <a:p>
            <a:pPr marL="228600" marR="0" lvl="0" indent="-228600"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Conditional branching based on the approval response</a:t>
            </a:r>
          </a:p>
          <a:p>
            <a:pPr marL="228600" marR="0" lvl="0" indent="-228600"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Send email notifications</a:t>
            </a:r>
          </a:p>
          <a:p>
            <a:pPr marL="228600" marR="0" lvl="0" indent="-228600"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Update the CDS record with the approval status and the approver’s comments</a:t>
            </a:r>
          </a:p>
          <a:p>
            <a:pPr marL="228600" marR="0" lvl="0" indent="-228600"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Use the approval center on web and mobile</a:t>
            </a:r>
          </a:p>
          <a:p>
            <a:pPr marL="228600" marR="0" lvl="0" indent="-228600"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Check the status of flow runs</a:t>
            </a:r>
          </a:p>
          <a:p>
            <a:pPr marL="228600" marR="0" lvl="0" indent="-228600"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p:txBody>
      </p:sp>
      <p:pic>
        <p:nvPicPr>
          <p:cNvPr id="5" name="Picture 4">
            <a:extLst>
              <a:ext uri="{FF2B5EF4-FFF2-40B4-BE49-F238E27FC236}">
                <a16:creationId xmlns:a16="http://schemas.microsoft.com/office/drawing/2014/main" id="{584DDB75-5D70-4DBC-8266-97A200FB2E33}"/>
              </a:ext>
            </a:extLst>
          </p:cNvPr>
          <p:cNvPicPr>
            <a:picLocks noChangeAspect="1"/>
          </p:cNvPicPr>
          <p:nvPr/>
        </p:nvPicPr>
        <p:blipFill rotWithShape="1">
          <a:blip r:embed="rId3"/>
          <a:srcRect r="1774"/>
          <a:stretch/>
        </p:blipFill>
        <p:spPr>
          <a:xfrm>
            <a:off x="7171204" y="547206"/>
            <a:ext cx="4556738" cy="2558473"/>
          </a:xfrm>
          <a:prstGeom prst="rect">
            <a:avLst/>
          </a:prstGeom>
          <a:ln>
            <a:noFill/>
          </a:ln>
          <a:effectLst>
            <a:outerShdw blurRad="292100" dist="139700" dir="2700000" algn="tl" rotWithShape="0">
              <a:srgbClr val="333333">
                <a:alpha val="65000"/>
              </a:srgbClr>
            </a:outerShdw>
          </a:effectLst>
        </p:spPr>
      </p:pic>
      <p:pic>
        <p:nvPicPr>
          <p:cNvPr id="2" name="Picture 1">
            <a:extLst>
              <a:ext uri="{FF2B5EF4-FFF2-40B4-BE49-F238E27FC236}">
                <a16:creationId xmlns:a16="http://schemas.microsoft.com/office/drawing/2014/main" id="{1155FBB2-A8BF-4322-B9B0-0AC7B561145F}"/>
              </a:ext>
            </a:extLst>
          </p:cNvPr>
          <p:cNvPicPr>
            <a:picLocks noChangeAspect="1"/>
          </p:cNvPicPr>
          <p:nvPr/>
        </p:nvPicPr>
        <p:blipFill rotWithShape="1">
          <a:blip r:embed="rId4"/>
          <a:srcRect b="5888"/>
          <a:stretch/>
        </p:blipFill>
        <p:spPr>
          <a:xfrm>
            <a:off x="7171204" y="3681086"/>
            <a:ext cx="4556738" cy="26297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6169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5C882-F4AA-4046-B74C-4B20701A35C9}"/>
              </a:ext>
            </a:extLst>
          </p:cNvPr>
          <p:cNvSpPr>
            <a:spLocks noGrp="1"/>
          </p:cNvSpPr>
          <p:nvPr>
            <p:ph type="title"/>
          </p:nvPr>
        </p:nvSpPr>
        <p:spPr>
          <a:xfrm>
            <a:off x="484567" y="3429004"/>
            <a:ext cx="4380901" cy="492443"/>
          </a:xfrm>
        </p:spPr>
        <p:txBody>
          <a:bodyPr/>
          <a:lstStyle/>
          <a:p>
            <a:pPr>
              <a:spcBef>
                <a:spcPts val="600"/>
              </a:spcBef>
            </a:pPr>
            <a:r>
              <a:rPr lang="en-US" sz="3200" b="1" dirty="0"/>
              <a:t>Module 5: Power BI</a:t>
            </a:r>
          </a:p>
        </p:txBody>
      </p:sp>
      <p:sp>
        <p:nvSpPr>
          <p:cNvPr id="3" name="Title 1">
            <a:extLst>
              <a:ext uri="{FF2B5EF4-FFF2-40B4-BE49-F238E27FC236}">
                <a16:creationId xmlns:a16="http://schemas.microsoft.com/office/drawing/2014/main" id="{39724BF1-B375-49C9-8C46-AF29AE8DD3C3}"/>
              </a:ext>
            </a:extLst>
          </p:cNvPr>
          <p:cNvSpPr txBox="1">
            <a:spLocks/>
          </p:cNvSpPr>
          <p:nvPr/>
        </p:nvSpPr>
        <p:spPr>
          <a:xfrm>
            <a:off x="484567" y="1790626"/>
            <a:ext cx="4380901"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Hands-on-lab</a:t>
            </a:r>
          </a:p>
        </p:txBody>
      </p:sp>
    </p:spTree>
    <p:extLst>
      <p:ext uri="{BB962C8B-B14F-4D97-AF65-F5344CB8AC3E}">
        <p14:creationId xmlns:p14="http://schemas.microsoft.com/office/powerpoint/2010/main" val="26249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Learning objectives</a:t>
            </a:r>
          </a:p>
        </p:txBody>
      </p:sp>
      <p:sp>
        <p:nvSpPr>
          <p:cNvPr id="4" name="Text Placeholder 3">
            <a:extLst>
              <a:ext uri="{FF2B5EF4-FFF2-40B4-BE49-F238E27FC236}">
                <a16:creationId xmlns:a16="http://schemas.microsoft.com/office/drawing/2014/main" id="{65446BCA-01ED-4345-A2DF-26DDE1BF6292}"/>
              </a:ext>
            </a:extLst>
          </p:cNvPr>
          <p:cNvSpPr txBox="1">
            <a:spLocks/>
          </p:cNvSpPr>
          <p:nvPr/>
        </p:nvSpPr>
        <p:spPr>
          <a:xfrm>
            <a:off x="464058" y="1506015"/>
            <a:ext cx="6589598" cy="4351338"/>
          </a:xfrm>
          <a:prstGeom prst="rect">
            <a:avLst/>
          </a:prstGeom>
        </p:spPr>
        <p:txBody>
          <a:bodyP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Connect Power BI to the Common Data Service</a:t>
            </a:r>
          </a:p>
          <a:p>
            <a:pPr marL="228600" marR="0" lvl="0" indent="-228600"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Transform CDS data for use in visualizations</a:t>
            </a:r>
          </a:p>
          <a:p>
            <a:pPr marL="228600" marR="0" lvl="0" indent="-228600"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Create visualizations on the CDS data</a:t>
            </a:r>
          </a:p>
          <a:p>
            <a:pPr marL="228600" marR="0" lvl="0" indent="-228600"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Combine CDS data with other data sources</a:t>
            </a:r>
          </a:p>
          <a:p>
            <a:pPr marL="228600" marR="0" lvl="0" indent="-228600"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a:pPr>
            <a:endParaRPr kumimoji="0" lang="en-US" sz="16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p:txBody>
      </p:sp>
      <p:pic>
        <p:nvPicPr>
          <p:cNvPr id="5" name="Picture 4">
            <a:extLst>
              <a:ext uri="{FF2B5EF4-FFF2-40B4-BE49-F238E27FC236}">
                <a16:creationId xmlns:a16="http://schemas.microsoft.com/office/drawing/2014/main" id="{584DDB75-5D70-4DBC-8266-97A200FB2E33}"/>
              </a:ext>
            </a:extLst>
          </p:cNvPr>
          <p:cNvPicPr>
            <a:picLocks noChangeAspect="1"/>
          </p:cNvPicPr>
          <p:nvPr/>
        </p:nvPicPr>
        <p:blipFill rotWithShape="1">
          <a:blip r:embed="rId3"/>
          <a:srcRect r="1774"/>
          <a:stretch/>
        </p:blipFill>
        <p:spPr>
          <a:xfrm>
            <a:off x="7171204" y="547206"/>
            <a:ext cx="4556738" cy="2558473"/>
          </a:xfrm>
          <a:prstGeom prst="rect">
            <a:avLst/>
          </a:prstGeom>
          <a:ln>
            <a:noFill/>
          </a:ln>
          <a:effectLst>
            <a:outerShdw blurRad="292100" dist="139700" dir="2700000" algn="tl" rotWithShape="0">
              <a:srgbClr val="333333">
                <a:alpha val="65000"/>
              </a:srgbClr>
            </a:outerShdw>
          </a:effectLst>
        </p:spPr>
      </p:pic>
      <p:pic>
        <p:nvPicPr>
          <p:cNvPr id="2" name="Picture 1">
            <a:extLst>
              <a:ext uri="{FF2B5EF4-FFF2-40B4-BE49-F238E27FC236}">
                <a16:creationId xmlns:a16="http://schemas.microsoft.com/office/drawing/2014/main" id="{1155FBB2-A8BF-4322-B9B0-0AC7B561145F}"/>
              </a:ext>
            </a:extLst>
          </p:cNvPr>
          <p:cNvPicPr>
            <a:picLocks noChangeAspect="1"/>
          </p:cNvPicPr>
          <p:nvPr/>
        </p:nvPicPr>
        <p:blipFill rotWithShape="1">
          <a:blip r:embed="rId4"/>
          <a:srcRect b="5888"/>
          <a:stretch/>
        </p:blipFill>
        <p:spPr>
          <a:xfrm>
            <a:off x="7171204" y="3681086"/>
            <a:ext cx="4556738" cy="26297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6295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4200" y="2579648"/>
            <a:ext cx="4161981" cy="553998"/>
          </a:xfrm>
        </p:spPr>
        <p:txBody>
          <a:bodyPr/>
          <a:lstStyle/>
          <a:p>
            <a:r>
              <a:rPr lang="en-US" dirty="0"/>
              <a:t>Lab survey</a:t>
            </a:r>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10"/>
          </p:nvPr>
        </p:nvSpPr>
        <p:spPr>
          <a:xfrm>
            <a:off x="583756" y="3496575"/>
            <a:ext cx="4162425" cy="307777"/>
          </a:xfrm>
        </p:spPr>
        <p:txBody>
          <a:bodyPr/>
          <a:lstStyle/>
          <a:p>
            <a:r>
              <a:rPr lang="en-US" dirty="0">
                <a:hlinkClick r:id="rId3"/>
              </a:rPr>
              <a:t>http://aka.ms/appinadayLabSurvey</a:t>
            </a:r>
            <a:r>
              <a:rPr lang="en-US" dirty="0"/>
              <a:t> </a:t>
            </a:r>
          </a:p>
        </p:txBody>
      </p:sp>
      <p:pic>
        <p:nvPicPr>
          <p:cNvPr id="2" name="Picture 1">
            <a:extLst>
              <a:ext uri="{FF2B5EF4-FFF2-40B4-BE49-F238E27FC236}">
                <a16:creationId xmlns:a16="http://schemas.microsoft.com/office/drawing/2014/main" id="{D09D4537-8F3D-44B7-82C0-25DB4E4B3AE4}"/>
              </a:ext>
            </a:extLst>
          </p:cNvPr>
          <p:cNvPicPr>
            <a:picLocks noChangeAspect="1"/>
          </p:cNvPicPr>
          <p:nvPr/>
        </p:nvPicPr>
        <p:blipFill>
          <a:blip r:embed="rId4"/>
          <a:stretch>
            <a:fillRect/>
          </a:stretch>
        </p:blipFill>
        <p:spPr>
          <a:xfrm>
            <a:off x="5334001" y="0"/>
            <a:ext cx="6858000" cy="6858000"/>
          </a:xfrm>
          <a:prstGeom prst="rect">
            <a:avLst/>
          </a:prstGeom>
        </p:spPr>
      </p:pic>
    </p:spTree>
    <p:extLst>
      <p:ext uri="{BB962C8B-B14F-4D97-AF65-F5344CB8AC3E}">
        <p14:creationId xmlns:p14="http://schemas.microsoft.com/office/powerpoint/2010/main" val="149069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34158" y="541583"/>
            <a:ext cx="4161981" cy="553998"/>
          </a:xfrm>
        </p:spPr>
        <p:txBody>
          <a:bodyPr/>
          <a:lstStyle/>
          <a:p>
            <a:r>
              <a:rPr lang="en-US" dirty="0"/>
              <a:t>Learning resources</a:t>
            </a:r>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10"/>
          </p:nvPr>
        </p:nvSpPr>
        <p:spPr>
          <a:xfrm>
            <a:off x="534158" y="1320055"/>
            <a:ext cx="4594837" cy="927562"/>
          </a:xfrm>
        </p:spPr>
        <p:txBody>
          <a:bodyPr/>
          <a:lstStyle/>
          <a:p>
            <a:pPr>
              <a:lnSpc>
                <a:spcPct val="150000"/>
              </a:lnSpc>
            </a:pPr>
            <a:r>
              <a:rPr lang="en-US" dirty="0">
                <a:hlinkClick r:id="rId3"/>
              </a:rPr>
              <a:t>aka.ms/PowerPlatformResources</a:t>
            </a:r>
            <a:r>
              <a:rPr lang="en-US" dirty="0"/>
              <a:t> </a:t>
            </a:r>
          </a:p>
          <a:p>
            <a:pPr>
              <a:lnSpc>
                <a:spcPct val="150000"/>
              </a:lnSpc>
            </a:pPr>
            <a:r>
              <a:rPr lang="en-US" dirty="0">
                <a:hlinkClick r:id="rId4"/>
              </a:rPr>
              <a:t>aka.</a:t>
            </a:r>
            <a:r>
              <a:rPr lang="en-US">
                <a:hlinkClick r:id="rId4"/>
              </a:rPr>
              <a:t>ms/Flow-resources</a:t>
            </a:r>
            <a:r>
              <a:rPr lang="en-US"/>
              <a:t>  </a:t>
            </a:r>
            <a:endParaRPr lang="en-US" dirty="0"/>
          </a:p>
        </p:txBody>
      </p:sp>
      <p:sp>
        <p:nvSpPr>
          <p:cNvPr id="5" name="Title 7">
            <a:extLst>
              <a:ext uri="{FF2B5EF4-FFF2-40B4-BE49-F238E27FC236}">
                <a16:creationId xmlns:a16="http://schemas.microsoft.com/office/drawing/2014/main" id="{E08F0335-A2FE-4CDE-8CDB-1000D00473AD}"/>
              </a:ext>
            </a:extLst>
          </p:cNvPr>
          <p:cNvSpPr txBox="1">
            <a:spLocks/>
          </p:cNvSpPr>
          <p:nvPr/>
        </p:nvSpPr>
        <p:spPr>
          <a:xfrm>
            <a:off x="490940" y="3105088"/>
            <a:ext cx="5605060" cy="553998"/>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49" baseline="0">
                <a:ln w="3175">
                  <a:noFill/>
                </a:ln>
                <a:gradFill>
                  <a:gsLst>
                    <a:gs pos="1250">
                      <a:schemeClr val="tx1"/>
                    </a:gs>
                    <a:gs pos="100000">
                      <a:schemeClr val="tx1"/>
                    </a:gs>
                  </a:gsLst>
                  <a:lin ang="5400000" scaled="0"/>
                </a:gradFill>
                <a:effectLst/>
                <a:latin typeface="+mj-lt"/>
                <a:ea typeface="+mn-ea"/>
                <a:cs typeface="Segoe UI Semilight" panose="020B0402040204020203" pitchFamily="34" charset="0"/>
              </a:defRPr>
            </a:lvl1pPr>
          </a:lstStyle>
          <a:p>
            <a:r>
              <a:rPr lang="en-US" dirty="0"/>
              <a:t>Customer stories &amp; videos</a:t>
            </a:r>
          </a:p>
        </p:txBody>
      </p:sp>
      <p:sp>
        <p:nvSpPr>
          <p:cNvPr id="6" name="Text Placeholder 2">
            <a:extLst>
              <a:ext uri="{FF2B5EF4-FFF2-40B4-BE49-F238E27FC236}">
                <a16:creationId xmlns:a16="http://schemas.microsoft.com/office/drawing/2014/main" id="{18DAB5D6-9FE8-4697-B4DF-62A0153AA87B}"/>
              </a:ext>
            </a:extLst>
          </p:cNvPr>
          <p:cNvSpPr txBox="1">
            <a:spLocks/>
          </p:cNvSpPr>
          <p:nvPr/>
        </p:nvSpPr>
        <p:spPr>
          <a:xfrm>
            <a:off x="534158" y="3842617"/>
            <a:ext cx="10197278" cy="249722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dirty="0">
                <a:hlinkClick r:id="rId5"/>
              </a:rPr>
              <a:t>aka.ms/PowerAppsStories</a:t>
            </a:r>
            <a:endParaRPr lang="en-US" dirty="0"/>
          </a:p>
          <a:p>
            <a:pPr>
              <a:lnSpc>
                <a:spcPct val="150000"/>
              </a:lnSpc>
            </a:pPr>
            <a:r>
              <a:rPr lang="en-US" dirty="0">
                <a:hlinkClick r:id="rId6"/>
              </a:rPr>
              <a:t>aka.ms/PowerPlatformVideos</a:t>
            </a:r>
            <a:r>
              <a:rPr lang="en-US" dirty="0"/>
              <a:t>  </a:t>
            </a:r>
          </a:p>
          <a:p>
            <a:pPr>
              <a:lnSpc>
                <a:spcPct val="150000"/>
              </a:lnSpc>
            </a:pPr>
            <a:r>
              <a:rPr lang="en-US" dirty="0">
                <a:hlinkClick r:id="rId7"/>
              </a:rPr>
              <a:t>aka.ms/PowerPlatformResources</a:t>
            </a:r>
            <a:r>
              <a:rPr lang="en-US" dirty="0"/>
              <a:t> </a:t>
            </a:r>
            <a:r>
              <a:rPr lang="en-US" dirty="0">
                <a:sym typeface="Wingdings" panose="05000000000000000000" pitchFamily="2" charset="2"/>
              </a:rPr>
              <a:t> see Customer Stories section</a:t>
            </a:r>
          </a:p>
          <a:p>
            <a:pPr>
              <a:lnSpc>
                <a:spcPct val="150000"/>
              </a:lnSpc>
            </a:pPr>
            <a:r>
              <a:rPr lang="en-US" dirty="0"/>
              <a:t> </a:t>
            </a:r>
          </a:p>
          <a:p>
            <a:pPr>
              <a:lnSpc>
                <a:spcPct val="150000"/>
              </a:lnSpc>
            </a:pPr>
            <a:endParaRPr lang="en-US" dirty="0"/>
          </a:p>
        </p:txBody>
      </p:sp>
    </p:spTree>
    <p:extLst>
      <p:ext uri="{BB962C8B-B14F-4D97-AF65-F5344CB8AC3E}">
        <p14:creationId xmlns:p14="http://schemas.microsoft.com/office/powerpoint/2010/main" val="2280014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DDD0FB91-EB2B-42FE-9233-F393EEE78874}"/>
              </a:ext>
            </a:extLst>
          </p:cNvPr>
          <p:cNvCxnSpPr>
            <a:cxnSpLocks/>
            <a:stCxn id="107" idx="2"/>
          </p:cNvCxnSpPr>
          <p:nvPr/>
        </p:nvCxnSpPr>
        <p:spPr>
          <a:xfrm>
            <a:off x="1821698" y="2954866"/>
            <a:ext cx="8167900" cy="5342"/>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63" name="Title 1">
            <a:extLst>
              <a:ext uri="{FF2B5EF4-FFF2-40B4-BE49-F238E27FC236}">
                <a16:creationId xmlns:a16="http://schemas.microsoft.com/office/drawing/2014/main" id="{4C1E6A9C-5586-47B8-9AE9-1901B6E355E1}"/>
              </a:ext>
            </a:extLst>
          </p:cNvPr>
          <p:cNvSpPr txBox="1">
            <a:spLocks/>
          </p:cNvSpPr>
          <p:nvPr/>
        </p:nvSpPr>
        <p:spPr>
          <a:xfrm>
            <a:off x="561889" y="456230"/>
            <a:ext cx="810165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l" defTabSz="932384"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1A1A1A"/>
                </a:solidFill>
                <a:effectLst/>
                <a:uLnTx/>
                <a:uFillTx/>
                <a:latin typeface="Segoe UI Semibold"/>
                <a:ea typeface="+mn-ea"/>
                <a:cs typeface="Segoe UI" pitchFamily="34" charset="0"/>
              </a:rPr>
              <a:t>Microsoft Power Platform</a:t>
            </a:r>
          </a:p>
        </p:txBody>
      </p:sp>
      <p:grpSp>
        <p:nvGrpSpPr>
          <p:cNvPr id="98" name="Group 97">
            <a:extLst>
              <a:ext uri="{FF2B5EF4-FFF2-40B4-BE49-F238E27FC236}">
                <a16:creationId xmlns:a16="http://schemas.microsoft.com/office/drawing/2014/main" id="{CE12E11D-A83F-41A6-BC3E-39B76CC23A19}"/>
              </a:ext>
            </a:extLst>
          </p:cNvPr>
          <p:cNvGrpSpPr>
            <a:grpSpLocks noChangeAspect="1"/>
          </p:cNvGrpSpPr>
          <p:nvPr/>
        </p:nvGrpSpPr>
        <p:grpSpPr>
          <a:xfrm>
            <a:off x="4302245" y="2429236"/>
            <a:ext cx="1051262" cy="1051262"/>
            <a:chOff x="5216175" y="2901971"/>
            <a:chExt cx="1715723" cy="1715723"/>
          </a:xfrm>
          <a:effectLst/>
        </p:grpSpPr>
        <p:sp>
          <p:nvSpPr>
            <p:cNvPr id="118" name="Oval 117">
              <a:extLst>
                <a:ext uri="{FF2B5EF4-FFF2-40B4-BE49-F238E27FC236}">
                  <a16:creationId xmlns:a16="http://schemas.microsoft.com/office/drawing/2014/main" id="{1EDEF4A0-F38D-4EDB-8429-7E0E7E6068ED}"/>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9" name="Group 4">
              <a:extLst>
                <a:ext uri="{FF2B5EF4-FFF2-40B4-BE49-F238E27FC236}">
                  <a16:creationId xmlns:a16="http://schemas.microsoft.com/office/drawing/2014/main" id="{B24915F4-3375-469B-8F3D-F19EE5A7C51B}"/>
                </a:ext>
              </a:extLst>
            </p:cNvPr>
            <p:cNvGrpSpPr>
              <a:grpSpLocks noChangeAspect="1"/>
            </p:cNvGrpSpPr>
            <p:nvPr/>
          </p:nvGrpSpPr>
          <p:grpSpPr bwMode="auto">
            <a:xfrm>
              <a:off x="5681957" y="3458106"/>
              <a:ext cx="784088" cy="603380"/>
              <a:chOff x="2880" y="2176"/>
              <a:chExt cx="256" cy="197"/>
            </a:xfrm>
            <a:solidFill>
              <a:srgbClr val="D2D2D2"/>
            </a:solidFill>
          </p:grpSpPr>
          <p:sp>
            <p:nvSpPr>
              <p:cNvPr id="120" name="Freeform 5">
                <a:extLst>
                  <a:ext uri="{FF2B5EF4-FFF2-40B4-BE49-F238E27FC236}">
                    <a16:creationId xmlns:a16="http://schemas.microsoft.com/office/drawing/2014/main" id="{1139E122-9A8D-4592-80A0-FE761D7A1665}"/>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1" name="Freeform 6">
                <a:extLst>
                  <a:ext uri="{FF2B5EF4-FFF2-40B4-BE49-F238E27FC236}">
                    <a16:creationId xmlns:a16="http://schemas.microsoft.com/office/drawing/2014/main" id="{6FC5D41A-81CC-410A-A87F-49EAA9940A9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2" name="Freeform 7">
                <a:extLst>
                  <a:ext uri="{FF2B5EF4-FFF2-40B4-BE49-F238E27FC236}">
                    <a16:creationId xmlns:a16="http://schemas.microsoft.com/office/drawing/2014/main" id="{ED373A55-9984-4282-AB95-F131CCC77F19}"/>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3" name="Freeform 8">
                <a:extLst>
                  <a:ext uri="{FF2B5EF4-FFF2-40B4-BE49-F238E27FC236}">
                    <a16:creationId xmlns:a16="http://schemas.microsoft.com/office/drawing/2014/main" id="{A1B1CBBF-CADE-43C7-82B8-5B4E006F65A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4" name="Freeform 9">
                <a:extLst>
                  <a:ext uri="{FF2B5EF4-FFF2-40B4-BE49-F238E27FC236}">
                    <a16:creationId xmlns:a16="http://schemas.microsoft.com/office/drawing/2014/main" id="{6A137F24-C555-42B4-8EE2-2269892676F7}"/>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444821CC-847D-407E-BF37-C2F779E0C19C}"/>
              </a:ext>
            </a:extLst>
          </p:cNvPr>
          <p:cNvGrpSpPr/>
          <p:nvPr/>
        </p:nvGrpSpPr>
        <p:grpSpPr>
          <a:xfrm>
            <a:off x="1821698" y="2429235"/>
            <a:ext cx="1051262" cy="1496906"/>
            <a:chOff x="3652520" y="2333616"/>
            <a:chExt cx="1051560" cy="1497330"/>
          </a:xfrm>
          <a:effectLst/>
        </p:grpSpPr>
        <p:sp>
          <p:nvSpPr>
            <p:cNvPr id="107" name="Oval 106">
              <a:extLst>
                <a:ext uri="{FF2B5EF4-FFF2-40B4-BE49-F238E27FC236}">
                  <a16:creationId xmlns:a16="http://schemas.microsoft.com/office/drawing/2014/main" id="{28F45A20-B240-4E82-B5FA-B37D401BCE1C}"/>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08" name="Group 12">
              <a:extLst>
                <a:ext uri="{FF2B5EF4-FFF2-40B4-BE49-F238E27FC236}">
                  <a16:creationId xmlns:a16="http://schemas.microsoft.com/office/drawing/2014/main" id="{BEBE1C06-609A-486F-8F71-1A4008D238C9}"/>
                </a:ext>
              </a:extLst>
            </p:cNvPr>
            <p:cNvGrpSpPr>
              <a:grpSpLocks noChangeAspect="1"/>
            </p:cNvGrpSpPr>
            <p:nvPr/>
          </p:nvGrpSpPr>
          <p:grpSpPr bwMode="auto">
            <a:xfrm>
              <a:off x="3936139" y="2675429"/>
              <a:ext cx="484321" cy="367935"/>
              <a:chOff x="4543" y="2176"/>
              <a:chExt cx="258" cy="196"/>
            </a:xfrm>
            <a:solidFill>
              <a:schemeClr val="bg1"/>
            </a:solidFill>
          </p:grpSpPr>
          <p:sp>
            <p:nvSpPr>
              <p:cNvPr id="109" name="Freeform 13">
                <a:extLst>
                  <a:ext uri="{FF2B5EF4-FFF2-40B4-BE49-F238E27FC236}">
                    <a16:creationId xmlns:a16="http://schemas.microsoft.com/office/drawing/2014/main" id="{205CD46B-A014-4A82-A9B6-843CD898AF78}"/>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0" name="Freeform 14">
                <a:extLst>
                  <a:ext uri="{FF2B5EF4-FFF2-40B4-BE49-F238E27FC236}">
                    <a16:creationId xmlns:a16="http://schemas.microsoft.com/office/drawing/2014/main" id="{2096627B-9B88-4BD1-927D-A2D1075DE28B}"/>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1" name="Freeform 15">
                <a:extLst>
                  <a:ext uri="{FF2B5EF4-FFF2-40B4-BE49-F238E27FC236}">
                    <a16:creationId xmlns:a16="http://schemas.microsoft.com/office/drawing/2014/main" id="{C334BDA8-F437-49D1-988E-96B90D9653F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2" name="Freeform 16">
                <a:extLst>
                  <a:ext uri="{FF2B5EF4-FFF2-40B4-BE49-F238E27FC236}">
                    <a16:creationId xmlns:a16="http://schemas.microsoft.com/office/drawing/2014/main" id="{D47FDF7F-2B5D-4FD9-95A8-9D62F5A38EF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3" name="Freeform 17">
                <a:extLst>
                  <a:ext uri="{FF2B5EF4-FFF2-40B4-BE49-F238E27FC236}">
                    <a16:creationId xmlns:a16="http://schemas.microsoft.com/office/drawing/2014/main" id="{29251F67-3E7A-4AB6-B764-25FEA60FFA12}"/>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F3DD603F-7F47-43E6-B1AC-13C35FAABCC8}"/>
                </a:ext>
              </a:extLst>
            </p:cNvPr>
            <p:cNvSpPr/>
            <p:nvPr/>
          </p:nvSpPr>
          <p:spPr bwMode="auto">
            <a:xfrm>
              <a:off x="3902202" y="3634096"/>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Power BI</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Business analytics</a:t>
              </a:r>
            </a:p>
          </p:txBody>
        </p:sp>
      </p:grpSp>
      <p:sp>
        <p:nvSpPr>
          <p:cNvPr id="128" name="Rectangle 127">
            <a:extLst>
              <a:ext uri="{FF2B5EF4-FFF2-40B4-BE49-F238E27FC236}">
                <a16:creationId xmlns:a16="http://schemas.microsoft.com/office/drawing/2014/main" id="{E00758DF-4989-4603-88C7-7F5C9861F625}"/>
              </a:ext>
            </a:extLst>
          </p:cNvPr>
          <p:cNvSpPr/>
          <p:nvPr/>
        </p:nvSpPr>
        <p:spPr bwMode="auto">
          <a:xfrm>
            <a:off x="4551857" y="3729348"/>
            <a:ext cx="552039" cy="103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Apps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 development</a:t>
            </a:r>
          </a:p>
        </p:txBody>
      </p:sp>
      <p:grpSp>
        <p:nvGrpSpPr>
          <p:cNvPr id="7" name="Group 6">
            <a:extLst>
              <a:ext uri="{FF2B5EF4-FFF2-40B4-BE49-F238E27FC236}">
                <a16:creationId xmlns:a16="http://schemas.microsoft.com/office/drawing/2014/main" id="{36A25DC1-39A2-409B-A8B9-3CC71C46A14F}"/>
              </a:ext>
            </a:extLst>
          </p:cNvPr>
          <p:cNvGrpSpPr/>
          <p:nvPr/>
        </p:nvGrpSpPr>
        <p:grpSpPr>
          <a:xfrm>
            <a:off x="6528258" y="2417400"/>
            <a:ext cx="1555241" cy="2351956"/>
            <a:chOff x="7233314" y="2333616"/>
            <a:chExt cx="1555682" cy="2352623"/>
          </a:xfrm>
          <a:effectLst/>
        </p:grpSpPr>
        <p:grpSp>
          <p:nvGrpSpPr>
            <p:cNvPr id="100" name="Group 99">
              <a:extLst>
                <a:ext uri="{FF2B5EF4-FFF2-40B4-BE49-F238E27FC236}">
                  <a16:creationId xmlns:a16="http://schemas.microsoft.com/office/drawing/2014/main" id="{1E9DD084-E2F0-42BC-A037-38C6CFC4B075}"/>
                </a:ext>
              </a:extLst>
            </p:cNvPr>
            <p:cNvGrpSpPr/>
            <p:nvPr/>
          </p:nvGrpSpPr>
          <p:grpSpPr>
            <a:xfrm>
              <a:off x="7487920" y="2333616"/>
              <a:ext cx="1051560" cy="1051560"/>
              <a:chOff x="4726930" y="4471473"/>
              <a:chExt cx="703088" cy="703088"/>
            </a:xfrm>
            <a:effectLst>
              <a:outerShdw blurRad="177800" dist="177800" dir="5400000" algn="t" rotWithShape="0">
                <a:prstClr val="black">
                  <a:alpha val="10000"/>
                </a:prstClr>
              </a:outerShdw>
            </a:effectLst>
          </p:grpSpPr>
          <p:sp>
            <p:nvSpPr>
              <p:cNvPr id="114" name="Oval 113">
                <a:extLst>
                  <a:ext uri="{FF2B5EF4-FFF2-40B4-BE49-F238E27FC236}">
                    <a16:creationId xmlns:a16="http://schemas.microsoft.com/office/drawing/2014/main" id="{7177F338-8EF3-47F7-BEE4-38AC5F78A2E9}"/>
                  </a:ext>
                </a:extLst>
              </p:cNvPr>
              <p:cNvSpPr/>
              <p:nvPr/>
            </p:nvSpPr>
            <p:spPr bwMode="auto">
              <a:xfrm>
                <a:off x="4726930" y="4471473"/>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15" name="Group 114">
                <a:extLst>
                  <a:ext uri="{FF2B5EF4-FFF2-40B4-BE49-F238E27FC236}">
                    <a16:creationId xmlns:a16="http://schemas.microsoft.com/office/drawing/2014/main" id="{E3996239-B2B9-4496-A7D3-A39DA171609D}"/>
                  </a:ext>
                </a:extLst>
              </p:cNvPr>
              <p:cNvGrpSpPr/>
              <p:nvPr/>
            </p:nvGrpSpPr>
            <p:grpSpPr>
              <a:xfrm>
                <a:off x="4902990" y="4689695"/>
                <a:ext cx="350968" cy="266644"/>
                <a:chOff x="-1146792" y="678443"/>
                <a:chExt cx="1017587" cy="773113"/>
              </a:xfrm>
              <a:solidFill>
                <a:srgbClr val="D2D2D2"/>
              </a:solidFill>
            </p:grpSpPr>
            <p:sp>
              <p:nvSpPr>
                <p:cNvPr id="116" name="Freeform 5">
                  <a:extLst>
                    <a:ext uri="{FF2B5EF4-FFF2-40B4-BE49-F238E27FC236}">
                      <a16:creationId xmlns:a16="http://schemas.microsoft.com/office/drawing/2014/main" id="{3B50786F-E7AF-418A-849D-5CC39CD2173D}"/>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6">
                  <a:extLst>
                    <a:ext uri="{FF2B5EF4-FFF2-40B4-BE49-F238E27FC236}">
                      <a16:creationId xmlns:a16="http://schemas.microsoft.com/office/drawing/2014/main" id="{DD9B0C91-7EF5-4028-A72A-BC28868B03AE}"/>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29" name="Rectangle 128">
              <a:extLst>
                <a:ext uri="{FF2B5EF4-FFF2-40B4-BE49-F238E27FC236}">
                  <a16:creationId xmlns:a16="http://schemas.microsoft.com/office/drawing/2014/main" id="{79814888-8963-4CFD-8FB2-F655784DA35D}"/>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Automate</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Process automation</a:t>
              </a:r>
            </a:p>
          </p:txBody>
        </p:sp>
      </p:grpSp>
      <p:grpSp>
        <p:nvGrpSpPr>
          <p:cNvPr id="41" name="Group 40">
            <a:extLst>
              <a:ext uri="{FF2B5EF4-FFF2-40B4-BE49-F238E27FC236}">
                <a16:creationId xmlns:a16="http://schemas.microsoft.com/office/drawing/2014/main" id="{A6BF7233-3FA0-4E1C-B665-62FB3AD683FE}"/>
              </a:ext>
            </a:extLst>
          </p:cNvPr>
          <p:cNvGrpSpPr/>
          <p:nvPr/>
        </p:nvGrpSpPr>
        <p:grpSpPr>
          <a:xfrm>
            <a:off x="9007564" y="2429235"/>
            <a:ext cx="1555241" cy="2351956"/>
            <a:chOff x="7233314" y="2333616"/>
            <a:chExt cx="1555682" cy="2352623"/>
          </a:xfrm>
          <a:effectLst/>
        </p:grpSpPr>
        <p:sp>
          <p:nvSpPr>
            <p:cNvPr id="44" name="Oval 43">
              <a:extLst>
                <a:ext uri="{FF2B5EF4-FFF2-40B4-BE49-F238E27FC236}">
                  <a16:creationId xmlns:a16="http://schemas.microsoft.com/office/drawing/2014/main" id="{9071C593-1573-4DC0-83E9-F26C60AF6FDA}"/>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43" name="Rectangle 42">
              <a:extLst>
                <a:ext uri="{FF2B5EF4-FFF2-40B4-BE49-F238E27FC236}">
                  <a16:creationId xmlns:a16="http://schemas.microsoft.com/office/drawing/2014/main" id="{36B8F1B8-8FD2-4CD6-803B-E4CC828F4287}"/>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Intelligent virtual agents</a:t>
              </a:r>
            </a:p>
          </p:txBody>
        </p:sp>
      </p:grpSp>
      <p:pic>
        <p:nvPicPr>
          <p:cNvPr id="6" name="Picture 5" descr="A picture containing drawing&#10;&#10;Description automatically generated">
            <a:extLst>
              <a:ext uri="{FF2B5EF4-FFF2-40B4-BE49-F238E27FC236}">
                <a16:creationId xmlns:a16="http://schemas.microsoft.com/office/drawing/2014/main" id="{F690597A-6B3C-4A98-B6A1-0FE58ED99B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0394" y="2694177"/>
            <a:ext cx="553237" cy="553237"/>
          </a:xfrm>
          <a:prstGeom prst="rect">
            <a:avLst/>
          </a:prstGeom>
        </p:spPr>
      </p:pic>
      <p:sp>
        <p:nvSpPr>
          <p:cNvPr id="49" name="Rectangle 48">
            <a:extLst>
              <a:ext uri="{FF2B5EF4-FFF2-40B4-BE49-F238E27FC236}">
                <a16:creationId xmlns:a16="http://schemas.microsoft.com/office/drawing/2014/main" id="{190B96B7-8807-41BB-BD62-FC84902D23FD}"/>
              </a:ext>
            </a:extLst>
          </p:cNvPr>
          <p:cNvSpPr/>
          <p:nvPr/>
        </p:nvSpPr>
        <p:spPr>
          <a:xfrm>
            <a:off x="561888" y="1093569"/>
            <a:ext cx="10992076" cy="307777"/>
          </a:xfrm>
          <a:prstGeom prst="rect">
            <a:avLst/>
          </a:prstGeom>
          <a:noFill/>
          <a:ln w="9525" cap="flat" cmpd="sng" algn="ctr">
            <a:noFill/>
            <a:prstDash val="dash"/>
          </a:ln>
          <a:effectLst/>
        </p:spPr>
        <p:txBody>
          <a:bodyPr wrap="square" lIns="0" tIns="0" rIns="0" bIns="0" rtlCol="0" anchor="ctr" anchorCtr="0">
            <a:spAutoFit/>
          </a:bodyPr>
          <a:lstStyle/>
          <a:p>
            <a:pPr marL="0" marR="0" lvl="0" indent="0" algn="l" defTabSz="9135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latin typeface="Segoe UI Semilight"/>
                <a:ea typeface="+mn-ea"/>
                <a:cs typeface="Segoe UI Semilight"/>
              </a:rPr>
              <a:t>The low-code platform that spans Office 365, Azure, Dynamics 365, and standalone applications</a:t>
            </a:r>
          </a:p>
        </p:txBody>
      </p:sp>
      <p:grpSp>
        <p:nvGrpSpPr>
          <p:cNvPr id="2" name="Group 1">
            <a:extLst>
              <a:ext uri="{FF2B5EF4-FFF2-40B4-BE49-F238E27FC236}">
                <a16:creationId xmlns:a16="http://schemas.microsoft.com/office/drawing/2014/main" id="{43F28516-5338-49F7-B4D9-03D344404671}"/>
              </a:ext>
            </a:extLst>
          </p:cNvPr>
          <p:cNvGrpSpPr/>
          <p:nvPr/>
        </p:nvGrpSpPr>
        <p:grpSpPr>
          <a:xfrm>
            <a:off x="3598846" y="4686064"/>
            <a:ext cx="5053602" cy="1607164"/>
            <a:chOff x="3598846" y="4686064"/>
            <a:chExt cx="5053602" cy="1607164"/>
          </a:xfrm>
        </p:grpSpPr>
        <p:sp>
          <p:nvSpPr>
            <p:cNvPr id="125" name="Rectangle 42">
              <a:extLst>
                <a:ext uri="{FF2B5EF4-FFF2-40B4-BE49-F238E27FC236}">
                  <a16:creationId xmlns:a16="http://schemas.microsoft.com/office/drawing/2014/main" id="{E1B4EA56-C12E-4AE8-B6FC-5D196CA26DBF}"/>
                </a:ext>
              </a:extLst>
            </p:cNvPr>
            <p:cNvSpPr/>
            <p:nvPr/>
          </p:nvSpPr>
          <p:spPr bwMode="auto">
            <a:xfrm flipV="1">
              <a:off x="3918861" y="4686070"/>
              <a:ext cx="440573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5875">
              <a:solidFill>
                <a:schemeClr val="bg1">
                  <a:lumMod val="50000"/>
                  <a:lumOff val="50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28FA43D3-DAC8-43B6-9175-8CDF494EDFC5}"/>
                </a:ext>
              </a:extLst>
            </p:cNvPr>
            <p:cNvSpPr/>
            <p:nvPr/>
          </p:nvSpPr>
          <p:spPr bwMode="auto">
            <a:xfrm>
              <a:off x="8048575" y="5882748"/>
              <a:ext cx="552039" cy="1967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Common</a:t>
              </a:r>
              <a:b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Data Service</a:t>
              </a:r>
            </a:p>
          </p:txBody>
        </p:sp>
        <p:sp>
          <p:nvSpPr>
            <p:cNvPr id="36" name="Rectangle 35">
              <a:extLst>
                <a:ext uri="{FF2B5EF4-FFF2-40B4-BE49-F238E27FC236}">
                  <a16:creationId xmlns:a16="http://schemas.microsoft.com/office/drawing/2014/main" id="{FA807B61-C0AF-491F-9476-BCCE77C58688}"/>
                </a:ext>
              </a:extLst>
            </p:cNvPr>
            <p:cNvSpPr/>
            <p:nvPr/>
          </p:nvSpPr>
          <p:spPr bwMode="auto">
            <a:xfrm>
              <a:off x="3598846" y="5847584"/>
              <a:ext cx="552039" cy="4456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Data</a:t>
              </a:r>
              <a:b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connectors</a:t>
              </a:r>
            </a:p>
          </p:txBody>
        </p:sp>
        <p:pic>
          <p:nvPicPr>
            <p:cNvPr id="5" name="Graphic 4">
              <a:extLst>
                <a:ext uri="{FF2B5EF4-FFF2-40B4-BE49-F238E27FC236}">
                  <a16:creationId xmlns:a16="http://schemas.microsoft.com/office/drawing/2014/main" id="{DFF9E895-FAAD-41E1-B07D-80A674FE1F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96743" y="5118868"/>
              <a:ext cx="655705" cy="655705"/>
            </a:xfrm>
            <a:prstGeom prst="rect">
              <a:avLst/>
            </a:prstGeom>
          </p:spPr>
        </p:pic>
        <p:sp>
          <p:nvSpPr>
            <p:cNvPr id="52" name="plug" title="Icon of a power plug showing an A to B connection">
              <a:extLst>
                <a:ext uri="{FF2B5EF4-FFF2-40B4-BE49-F238E27FC236}">
                  <a16:creationId xmlns:a16="http://schemas.microsoft.com/office/drawing/2014/main" id="{08E9A98E-D227-41E2-8D4C-406C42F7DD12}"/>
                </a:ext>
              </a:extLst>
            </p:cNvPr>
            <p:cNvSpPr>
              <a:spLocks noChangeAspect="1" noEditPoints="1"/>
            </p:cNvSpPr>
            <p:nvPr/>
          </p:nvSpPr>
          <p:spPr bwMode="auto">
            <a:xfrm>
              <a:off x="3611119" y="5029808"/>
              <a:ext cx="615483" cy="58340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bg1">
                  <a:lumMod val="50000"/>
                </a:schemeClr>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3" name="Graphic 2">
              <a:extLst>
                <a:ext uri="{FF2B5EF4-FFF2-40B4-BE49-F238E27FC236}">
                  <a16:creationId xmlns:a16="http://schemas.microsoft.com/office/drawing/2014/main" id="{8CEF11E0-9187-4794-94D0-A9497286CFE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33072" y="5118868"/>
              <a:ext cx="700873" cy="719646"/>
            </a:xfrm>
            <a:prstGeom prst="rect">
              <a:avLst/>
            </a:prstGeom>
          </p:spPr>
        </p:pic>
        <p:grpSp>
          <p:nvGrpSpPr>
            <p:cNvPr id="45" name="Group 44">
              <a:extLst>
                <a:ext uri="{FF2B5EF4-FFF2-40B4-BE49-F238E27FC236}">
                  <a16:creationId xmlns:a16="http://schemas.microsoft.com/office/drawing/2014/main" id="{10564AC1-CE23-4D08-882C-02C844AD60E3}"/>
                </a:ext>
              </a:extLst>
            </p:cNvPr>
            <p:cNvGrpSpPr/>
            <p:nvPr/>
          </p:nvGrpSpPr>
          <p:grpSpPr>
            <a:xfrm>
              <a:off x="5879090" y="4686064"/>
              <a:ext cx="552039" cy="1542599"/>
              <a:chOff x="5784065" y="4859576"/>
              <a:chExt cx="552196" cy="1543038"/>
            </a:xfrm>
          </p:grpSpPr>
          <p:sp>
            <p:nvSpPr>
              <p:cNvPr id="46" name="Rectangle 45">
                <a:extLst>
                  <a:ext uri="{FF2B5EF4-FFF2-40B4-BE49-F238E27FC236}">
                    <a16:creationId xmlns:a16="http://schemas.microsoft.com/office/drawing/2014/main" id="{72BC886B-71D6-482A-886D-4DD48ACDF75B}"/>
                  </a:ext>
                </a:extLst>
              </p:cNvPr>
              <p:cNvSpPr/>
              <p:nvPr/>
            </p:nvSpPr>
            <p:spPr bwMode="auto">
              <a:xfrm>
                <a:off x="5784065" y="6205764"/>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AI Builder</a:t>
                </a:r>
              </a:p>
            </p:txBody>
          </p:sp>
          <p:cxnSp>
            <p:nvCxnSpPr>
              <p:cNvPr id="47" name="Straight Connector 46">
                <a:extLst>
                  <a:ext uri="{FF2B5EF4-FFF2-40B4-BE49-F238E27FC236}">
                    <a16:creationId xmlns:a16="http://schemas.microsoft.com/office/drawing/2014/main" id="{AE41A5B8-43CB-4CA0-ABCB-BEF90927F13A}"/>
                  </a:ext>
                </a:extLst>
              </p:cNvPr>
              <p:cNvCxnSpPr>
                <a:cxnSpLocks/>
              </p:cNvCxnSpPr>
              <p:nvPr/>
            </p:nvCxnSpPr>
            <p:spPr>
              <a:xfrm>
                <a:off x="6080623" y="4859576"/>
                <a:ext cx="0" cy="329941"/>
              </a:xfrm>
              <a:prstGeom prst="line">
                <a:avLst/>
              </a:prstGeom>
              <a:ln w="15875">
                <a:solidFill>
                  <a:schemeClr val="bg1">
                    <a:lumMod val="50000"/>
                    <a:lumOff val="50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3642104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Business scenario for hands-on lab</a:t>
            </a:r>
          </a:p>
        </p:txBody>
      </p:sp>
      <p:sp>
        <p:nvSpPr>
          <p:cNvPr id="9" name="Text Placeholder 3">
            <a:extLst>
              <a:ext uri="{FF2B5EF4-FFF2-40B4-BE49-F238E27FC236}">
                <a16:creationId xmlns:a16="http://schemas.microsoft.com/office/drawing/2014/main" id="{4DA82BD3-6E3F-4149-AA22-A63DC22EAA04}"/>
              </a:ext>
            </a:extLst>
          </p:cNvPr>
          <p:cNvSpPr txBox="1">
            <a:spLocks/>
          </p:cNvSpPr>
          <p:nvPr/>
        </p:nvSpPr>
        <p:spPr>
          <a:xfrm>
            <a:off x="398610" y="1128719"/>
            <a:ext cx="11655078" cy="1384995"/>
          </a:xfrm>
          <a:prstGeom prst="rect">
            <a:avLst/>
          </a:prstGeom>
        </p:spPr>
        <p:txBody>
          <a:bodyPr vert="horz" wrap="square" lIns="146304" tIns="91440" rIns="146304" bIns="9144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3520" marR="0" lvl="0" indent="-223520"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Imagine an organization where every three years employees go through a hardware refresh cycle </a:t>
            </a:r>
          </a:p>
          <a:p>
            <a:pPr marL="223520" marR="0" lvl="0" indent="-223520"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They would like to streamline the device order</a:t>
            </a:r>
            <a:r>
              <a:rPr lang="en-US" sz="2000" dirty="0">
                <a:gradFill>
                  <a:gsLst>
                    <a:gs pos="1250">
                      <a:srgbClr val="1A1A1A"/>
                    </a:gs>
                    <a:gs pos="100000">
                      <a:srgbClr val="1A1A1A"/>
                    </a:gs>
                  </a:gsLst>
                  <a:lin ang="5400000" scaled="0"/>
                </a:gradFill>
              </a:rPr>
              <a:t> </a:t>
            </a: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and approval process, and view aggregate reports</a:t>
            </a:r>
            <a:endPar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Light"/>
            </a:endParaRPr>
          </a:p>
          <a:p>
            <a:pPr marL="223520" marR="0" lvl="0" indent="-223520"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The employee facing app to order a device needs to run in a web browser and on mobile devices</a:t>
            </a:r>
            <a:endPar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Light"/>
            </a:endParaRPr>
          </a:p>
        </p:txBody>
      </p:sp>
      <p:pic>
        <p:nvPicPr>
          <p:cNvPr id="8" name="Picture 7">
            <a:extLst>
              <a:ext uri="{FF2B5EF4-FFF2-40B4-BE49-F238E27FC236}">
                <a16:creationId xmlns:a16="http://schemas.microsoft.com/office/drawing/2014/main" id="{D9B83813-9126-4D58-B7C8-07C47CA69A7B}"/>
              </a:ext>
            </a:extLst>
          </p:cNvPr>
          <p:cNvPicPr>
            <a:picLocks noChangeAspect="1"/>
          </p:cNvPicPr>
          <p:nvPr/>
        </p:nvPicPr>
        <p:blipFill rotWithShape="1">
          <a:blip r:embed="rId3"/>
          <a:srcRect r="6508"/>
          <a:stretch/>
        </p:blipFill>
        <p:spPr>
          <a:xfrm>
            <a:off x="643858" y="3657600"/>
            <a:ext cx="4885744" cy="274320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09BE7467-F418-49AA-BEBB-F11C3E51EE44}"/>
              </a:ext>
            </a:extLst>
          </p:cNvPr>
          <p:cNvPicPr>
            <a:picLocks noChangeAspect="1"/>
          </p:cNvPicPr>
          <p:nvPr/>
        </p:nvPicPr>
        <p:blipFill rotWithShape="1">
          <a:blip r:embed="rId4"/>
          <a:srcRect r="1774"/>
          <a:stretch/>
        </p:blipFill>
        <p:spPr>
          <a:xfrm>
            <a:off x="6662399" y="3657600"/>
            <a:ext cx="4885744" cy="2743200"/>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1E7F69C0-3E21-439B-B095-D56F1221456F}"/>
              </a:ext>
            </a:extLst>
          </p:cNvPr>
          <p:cNvPicPr>
            <a:picLocks noChangeAspect="1"/>
          </p:cNvPicPr>
          <p:nvPr/>
        </p:nvPicPr>
        <p:blipFill>
          <a:blip r:embed="rId5"/>
          <a:stretch>
            <a:fillRect/>
          </a:stretch>
        </p:blipFill>
        <p:spPr>
          <a:xfrm>
            <a:off x="3783277" y="2926079"/>
            <a:ext cx="4885745" cy="2743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9555525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Lab objectives</a:t>
            </a:r>
          </a:p>
        </p:txBody>
      </p:sp>
      <p:sp>
        <p:nvSpPr>
          <p:cNvPr id="2" name="Rectangle 1">
            <a:extLst>
              <a:ext uri="{FF2B5EF4-FFF2-40B4-BE49-F238E27FC236}">
                <a16:creationId xmlns:a16="http://schemas.microsoft.com/office/drawing/2014/main" id="{27D71C40-EA67-4914-9747-BDA91367A0ED}"/>
              </a:ext>
            </a:extLst>
          </p:cNvPr>
          <p:cNvSpPr/>
          <p:nvPr/>
        </p:nvSpPr>
        <p:spPr>
          <a:xfrm>
            <a:off x="250136" y="1356827"/>
            <a:ext cx="5845864" cy="4708981"/>
          </a:xfrm>
          <a:prstGeom prst="rect">
            <a:avLst/>
          </a:prstGeom>
        </p:spPr>
        <p:txBody>
          <a:bodyPr wrap="square">
            <a:spAutoFit/>
          </a:bodyPr>
          <a:lstStyle/>
          <a:p>
            <a:pPr marL="228600" marR="0" lvl="1" indent="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a:ea typeface="+mn-ea"/>
                <a:cs typeface="+mn-cs"/>
              </a:rPr>
              <a:t>Build a </a:t>
            </a:r>
            <a:r>
              <a:rPr kumimoji="0" lang="en-US" sz="2000" b="1" i="0" u="none" strike="noStrike" kern="1200" cap="none" spc="0" normalizeH="0" baseline="0" noProof="0" dirty="0">
                <a:ln>
                  <a:noFill/>
                </a:ln>
                <a:solidFill>
                  <a:srgbClr val="1A1A1A"/>
                </a:solidFill>
                <a:effectLst/>
                <a:uLnTx/>
                <a:uFillTx/>
                <a:latin typeface="Segoe UI"/>
                <a:ea typeface="+mn-ea"/>
                <a:cs typeface="+mn-cs"/>
              </a:rPr>
              <a:t>Power Apps Canvas App </a:t>
            </a:r>
            <a:r>
              <a:rPr kumimoji="0" lang="en-US" sz="2000" b="0" i="0" u="none" strike="noStrike" kern="1200" cap="none" spc="0" normalizeH="0" baseline="0" noProof="0" dirty="0">
                <a:ln>
                  <a:noFill/>
                </a:ln>
                <a:solidFill>
                  <a:srgbClr val="1A1A1A"/>
                </a:solidFill>
                <a:effectLst/>
                <a:uLnTx/>
                <a:uFillTx/>
                <a:latin typeface="Segoe UI"/>
                <a:ea typeface="+mn-ea"/>
                <a:cs typeface="+mn-cs"/>
              </a:rPr>
              <a:t>for employee facing device ordering experience</a:t>
            </a:r>
          </a:p>
          <a:p>
            <a:pPr marL="228600" marR="0" lvl="1" indent="0" algn="l" defTabSz="914367" rtl="0" eaLnBrk="1" fontAlgn="auto" latinLnBrk="0" hangingPunct="1">
              <a:lnSpc>
                <a:spcPct val="10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a:p>
            <a:pPr marL="228600" marR="0" lvl="1" indent="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a:ea typeface="+mn-ea"/>
                <a:cs typeface="+mn-cs"/>
              </a:rPr>
              <a:t>Use </a:t>
            </a:r>
            <a:r>
              <a:rPr kumimoji="0" lang="en-US" sz="2000" b="1" i="0" u="none" strike="noStrike" kern="1200" cap="none" spc="0" normalizeH="0" baseline="0" noProof="0" dirty="0">
                <a:ln>
                  <a:noFill/>
                </a:ln>
                <a:solidFill>
                  <a:srgbClr val="1A1A1A"/>
                </a:solidFill>
                <a:effectLst/>
                <a:uLnTx/>
                <a:uFillTx/>
                <a:latin typeface="Segoe UI"/>
                <a:ea typeface="+mn-ea"/>
                <a:cs typeface="+mn-cs"/>
              </a:rPr>
              <a:t>Common Data Service </a:t>
            </a:r>
            <a:r>
              <a:rPr kumimoji="0" lang="en-US" sz="2000" b="0" i="0" u="none" strike="noStrike" kern="1200" cap="none" spc="0" normalizeH="0" baseline="0" noProof="0" dirty="0">
                <a:ln>
                  <a:noFill/>
                </a:ln>
                <a:solidFill>
                  <a:srgbClr val="1A1A1A"/>
                </a:solidFill>
                <a:effectLst/>
                <a:uLnTx/>
                <a:uFillTx/>
                <a:latin typeface="Segoe UI"/>
                <a:ea typeface="+mn-ea"/>
                <a:cs typeface="+mn-cs"/>
              </a:rPr>
              <a:t>to store the device orders in the cloud</a:t>
            </a:r>
          </a:p>
          <a:p>
            <a:pPr marL="228600" marR="0" lvl="1" indent="0" algn="l" defTabSz="914367" rtl="0" eaLnBrk="1" fontAlgn="auto" latinLnBrk="0" hangingPunct="1">
              <a:lnSpc>
                <a:spcPct val="10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a:p>
            <a:pPr marL="228600" marR="0" lvl="1" indent="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a:ea typeface="+mn-ea"/>
                <a:cs typeface="+mn-cs"/>
              </a:rPr>
              <a:t>Build a </a:t>
            </a:r>
            <a:r>
              <a:rPr kumimoji="0" lang="en-US" sz="2000" b="1" i="0" u="none" strike="noStrike" kern="1200" cap="none" spc="0" normalizeH="0" baseline="0" noProof="0" dirty="0">
                <a:ln>
                  <a:noFill/>
                </a:ln>
                <a:solidFill>
                  <a:srgbClr val="1A1A1A"/>
                </a:solidFill>
                <a:effectLst/>
                <a:uLnTx/>
                <a:uFillTx/>
                <a:latin typeface="Segoe UI"/>
                <a:ea typeface="+mn-ea"/>
                <a:cs typeface="+mn-cs"/>
              </a:rPr>
              <a:t>Power Apps Model-driven App </a:t>
            </a:r>
            <a:r>
              <a:rPr kumimoji="0" lang="en-US" sz="2000" b="0" i="0" u="none" strike="noStrike" kern="1200" cap="none" spc="0" normalizeH="0" baseline="0" noProof="0" dirty="0">
                <a:ln>
                  <a:noFill/>
                </a:ln>
                <a:solidFill>
                  <a:srgbClr val="1A1A1A"/>
                </a:solidFill>
                <a:effectLst/>
                <a:uLnTx/>
                <a:uFillTx/>
                <a:latin typeface="Segoe UI"/>
                <a:ea typeface="+mn-ea"/>
                <a:cs typeface="+mn-cs"/>
              </a:rPr>
              <a:t>to complete the procurement process</a:t>
            </a:r>
          </a:p>
          <a:p>
            <a:pPr marL="228600" marR="0" lvl="1" indent="0" algn="l" defTabSz="914367" rtl="0" eaLnBrk="1" fontAlgn="auto" latinLnBrk="0" hangingPunct="1">
              <a:lnSpc>
                <a:spcPct val="10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a:p>
            <a:pPr marL="228600" marR="0" lvl="1" indent="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a:ea typeface="+mn-ea"/>
                <a:cs typeface="+mn-cs"/>
              </a:rPr>
              <a:t>Use </a:t>
            </a:r>
            <a:r>
              <a:rPr kumimoji="0" lang="en-US" sz="2000" b="1" i="0" u="none" strike="noStrike" kern="1200" cap="none" spc="0" normalizeH="0" baseline="0" noProof="0" dirty="0">
                <a:ln>
                  <a:noFill/>
                </a:ln>
                <a:solidFill>
                  <a:srgbClr val="1A1A1A"/>
                </a:solidFill>
                <a:effectLst/>
                <a:uLnTx/>
                <a:uFillTx/>
                <a:latin typeface="Segoe UI"/>
                <a:ea typeface="+mn-ea"/>
                <a:cs typeface="+mn-cs"/>
              </a:rPr>
              <a:t>Power Automate </a:t>
            </a:r>
            <a:r>
              <a:rPr kumimoji="0" lang="en-US" sz="2000" b="0" i="0" u="none" strike="noStrike" kern="1200" cap="none" spc="0" normalizeH="0" baseline="0" noProof="0" dirty="0">
                <a:ln>
                  <a:noFill/>
                </a:ln>
                <a:solidFill>
                  <a:srgbClr val="1A1A1A"/>
                </a:solidFill>
                <a:effectLst/>
                <a:uLnTx/>
                <a:uFillTx/>
                <a:latin typeface="Segoe UI"/>
                <a:ea typeface="+mn-ea"/>
                <a:cs typeface="+mn-cs"/>
              </a:rPr>
              <a:t>to build an approval workflow for device approval</a:t>
            </a:r>
          </a:p>
          <a:p>
            <a:pPr marL="228600" marR="0" lvl="1" indent="0" algn="l" defTabSz="914367" rtl="0" eaLnBrk="1" fontAlgn="auto" latinLnBrk="0" hangingPunct="1">
              <a:lnSpc>
                <a:spcPct val="10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a:p>
            <a:pPr marL="228600" marR="0" lvl="1" indent="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a:ea typeface="+mn-ea"/>
                <a:cs typeface="+mn-cs"/>
              </a:rPr>
              <a:t>Use </a:t>
            </a:r>
            <a:r>
              <a:rPr kumimoji="0" lang="en-US" sz="2000" b="1" i="0" u="none" strike="noStrike" kern="1200" cap="none" spc="0" normalizeH="0" baseline="0" noProof="0" dirty="0">
                <a:ln>
                  <a:noFill/>
                </a:ln>
                <a:solidFill>
                  <a:srgbClr val="1A1A1A"/>
                </a:solidFill>
                <a:effectLst/>
                <a:uLnTx/>
                <a:uFillTx/>
                <a:latin typeface="Segoe UI"/>
                <a:ea typeface="+mn-ea"/>
                <a:cs typeface="+mn-cs"/>
              </a:rPr>
              <a:t>Power BI </a:t>
            </a:r>
            <a:r>
              <a:rPr kumimoji="0" lang="en-US" sz="2000" b="0" i="0" u="none" strike="noStrike" kern="1200" cap="none" spc="0" normalizeH="0" baseline="0" noProof="0" dirty="0">
                <a:ln>
                  <a:noFill/>
                </a:ln>
                <a:solidFill>
                  <a:srgbClr val="1A1A1A"/>
                </a:solidFill>
                <a:effectLst/>
                <a:uLnTx/>
                <a:uFillTx/>
                <a:latin typeface="Segoe UI"/>
                <a:ea typeface="+mn-ea"/>
                <a:cs typeface="+mn-cs"/>
              </a:rPr>
              <a:t>to visualize device order data</a:t>
            </a:r>
          </a:p>
        </p:txBody>
      </p:sp>
      <p:pic>
        <p:nvPicPr>
          <p:cNvPr id="11" name="Picture 10">
            <a:extLst>
              <a:ext uri="{FF2B5EF4-FFF2-40B4-BE49-F238E27FC236}">
                <a16:creationId xmlns:a16="http://schemas.microsoft.com/office/drawing/2014/main" id="{6C977CEF-3B7A-4138-A588-E9845876E709}"/>
              </a:ext>
            </a:extLst>
          </p:cNvPr>
          <p:cNvPicPr>
            <a:picLocks noChangeAspect="1"/>
          </p:cNvPicPr>
          <p:nvPr/>
        </p:nvPicPr>
        <p:blipFill>
          <a:blip r:embed="rId3"/>
          <a:stretch>
            <a:fillRect/>
          </a:stretch>
        </p:blipFill>
        <p:spPr>
          <a:xfrm>
            <a:off x="6399157" y="292217"/>
            <a:ext cx="4071454" cy="228600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AAA544EF-6753-45BE-AA5C-728B601E0EE6}"/>
              </a:ext>
            </a:extLst>
          </p:cNvPr>
          <p:cNvPicPr>
            <a:picLocks noChangeAspect="1"/>
          </p:cNvPicPr>
          <p:nvPr/>
        </p:nvPicPr>
        <p:blipFill rotWithShape="1">
          <a:blip r:embed="rId4"/>
          <a:srcRect r="20132"/>
          <a:stretch/>
        </p:blipFill>
        <p:spPr>
          <a:xfrm>
            <a:off x="6867854" y="1507841"/>
            <a:ext cx="4071454" cy="2286000"/>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53FBB819-A440-4D56-9D94-FBC56428D69F}"/>
              </a:ext>
            </a:extLst>
          </p:cNvPr>
          <p:cNvPicPr>
            <a:picLocks noChangeAspect="1"/>
          </p:cNvPicPr>
          <p:nvPr/>
        </p:nvPicPr>
        <p:blipFill rotWithShape="1">
          <a:blip r:embed="rId5"/>
          <a:srcRect r="6508"/>
          <a:stretch/>
        </p:blipFill>
        <p:spPr>
          <a:xfrm>
            <a:off x="7336551" y="2692488"/>
            <a:ext cx="4071454" cy="2286000"/>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70B0B42C-E8E1-4D19-8212-C6D9052D9CD7}"/>
              </a:ext>
            </a:extLst>
          </p:cNvPr>
          <p:cNvPicPr>
            <a:picLocks noChangeAspect="1"/>
          </p:cNvPicPr>
          <p:nvPr/>
        </p:nvPicPr>
        <p:blipFill rotWithShape="1">
          <a:blip r:embed="rId6"/>
          <a:srcRect r="1774"/>
          <a:stretch/>
        </p:blipFill>
        <p:spPr>
          <a:xfrm>
            <a:off x="7870410" y="4182273"/>
            <a:ext cx="4071454" cy="228600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239A81E8-66EB-44FE-A836-0EA0DA19BF71}"/>
              </a:ext>
            </a:extLst>
          </p:cNvPr>
          <p:cNvPicPr>
            <a:picLocks noChangeAspect="1"/>
          </p:cNvPicPr>
          <p:nvPr/>
        </p:nvPicPr>
        <p:blipFill>
          <a:blip r:embed="rId7"/>
          <a:stretch>
            <a:fillRect/>
          </a:stretch>
        </p:blipFill>
        <p:spPr>
          <a:xfrm>
            <a:off x="6333995" y="3243165"/>
            <a:ext cx="3948313" cy="2286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819748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Lab content</a:t>
            </a:r>
          </a:p>
        </p:txBody>
      </p:sp>
      <p:sp>
        <p:nvSpPr>
          <p:cNvPr id="9" name="Text Placeholder 3">
            <a:extLst>
              <a:ext uri="{FF2B5EF4-FFF2-40B4-BE49-F238E27FC236}">
                <a16:creationId xmlns:a16="http://schemas.microsoft.com/office/drawing/2014/main" id="{4DA82BD3-6E3F-4149-AA22-A63DC22EAA04}"/>
              </a:ext>
            </a:extLst>
          </p:cNvPr>
          <p:cNvSpPr txBox="1">
            <a:spLocks/>
          </p:cNvSpPr>
          <p:nvPr/>
        </p:nvSpPr>
        <p:spPr>
          <a:xfrm>
            <a:off x="536922" y="1185520"/>
            <a:ext cx="11655078" cy="6266331"/>
          </a:xfrm>
          <a:prstGeom prst="rect">
            <a:avLst/>
          </a:prstGeom>
        </p:spPr>
        <p:txBody>
          <a:bodyPr vert="horz" wrap="square" lIns="146304" tIns="91440" rIns="146304" bIns="9144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Package: </a:t>
            </a:r>
            <a:r>
              <a:rPr kumimoji="0" lang="en-US" sz="28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hlinkClick r:id="rId3"/>
              </a:rPr>
              <a:t>http://aka.ms/appinaday </a:t>
            </a:r>
            <a:endParaRPr kumimoji="0" lang="en-US" sz="28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228600" marR="0" lvl="1"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Unzip the package on your local machine</a:t>
            </a:r>
          </a:p>
          <a:p>
            <a:pPr marL="228600" marR="0" lvl="1"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Follow instructions: </a:t>
            </a:r>
            <a:r>
              <a:rPr kumimoji="0" lang="en-US" sz="20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“00-AppinaDay Lab Overview.pdf”</a:t>
            </a:r>
          </a:p>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Contains 5 modules with a lab doc for each:</a:t>
            </a:r>
          </a:p>
          <a:p>
            <a:pPr marL="457200" marR="0" lvl="1" indent="-228600"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01-Power Apps Canvas App </a:t>
            </a:r>
          </a:p>
          <a:p>
            <a:pPr marL="457200" marR="0" lvl="1" indent="-228600"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02-Common Data Service for Apps </a:t>
            </a:r>
          </a:p>
          <a:p>
            <a:pPr marL="457200" marR="0" lvl="1" indent="-228600"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03-Power Apps Model-driven App</a:t>
            </a:r>
          </a:p>
          <a:p>
            <a:pPr marL="457200" marR="0" lvl="1" indent="-228600"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04- Power Automate</a:t>
            </a:r>
          </a:p>
          <a:p>
            <a:pPr marL="457200" marR="0" lvl="1" indent="-228600"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05-Power BI</a:t>
            </a:r>
          </a:p>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Completed Modules:</a:t>
            </a:r>
          </a:p>
          <a:p>
            <a:pPr marL="228600" marR="0" lvl="1"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The </a:t>
            </a:r>
            <a:r>
              <a:rPr kumimoji="0" lang="en-US" sz="16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\Completed folder </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contains solution packages that you can import</a:t>
            </a:r>
          </a:p>
          <a:p>
            <a:pPr marL="228600" marR="0" lvl="1"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e.g. To work on Module 5 without completing previous modules -&gt; see \Completed\Module4</a:t>
            </a:r>
          </a:p>
          <a:p>
            <a:pPr marL="228600" marR="0" lvl="1"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4" name="TextBox 3">
            <a:extLst>
              <a:ext uri="{FF2B5EF4-FFF2-40B4-BE49-F238E27FC236}">
                <a16:creationId xmlns:a16="http://schemas.microsoft.com/office/drawing/2014/main" id="{F289E14D-2EF5-4A74-B85D-B28A02987EFC}"/>
              </a:ext>
            </a:extLst>
          </p:cNvPr>
          <p:cNvSpPr txBox="1"/>
          <p:nvPr/>
        </p:nvSpPr>
        <p:spPr>
          <a:xfrm>
            <a:off x="8090874" y="1128034"/>
            <a:ext cx="2909454"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Lab docs:</a:t>
            </a:r>
          </a:p>
        </p:txBody>
      </p:sp>
      <p:sp>
        <p:nvSpPr>
          <p:cNvPr id="7" name="TextBox 6">
            <a:extLst>
              <a:ext uri="{FF2B5EF4-FFF2-40B4-BE49-F238E27FC236}">
                <a16:creationId xmlns:a16="http://schemas.microsoft.com/office/drawing/2014/main" id="{BDCD746C-2589-4677-BB7C-BBC66306E422}"/>
              </a:ext>
            </a:extLst>
          </p:cNvPr>
          <p:cNvSpPr txBox="1"/>
          <p:nvPr/>
        </p:nvSpPr>
        <p:spPr>
          <a:xfrm>
            <a:off x="8090874" y="3875450"/>
            <a:ext cx="2909454"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Completed modules:</a:t>
            </a:r>
          </a:p>
        </p:txBody>
      </p:sp>
      <p:pic>
        <p:nvPicPr>
          <p:cNvPr id="5" name="Picture 4">
            <a:extLst>
              <a:ext uri="{FF2B5EF4-FFF2-40B4-BE49-F238E27FC236}">
                <a16:creationId xmlns:a16="http://schemas.microsoft.com/office/drawing/2014/main" id="{C1C06834-75D7-4A43-99AC-FDFFADC8E627}"/>
              </a:ext>
            </a:extLst>
          </p:cNvPr>
          <p:cNvPicPr>
            <a:picLocks noChangeAspect="1"/>
          </p:cNvPicPr>
          <p:nvPr/>
        </p:nvPicPr>
        <p:blipFill>
          <a:blip r:embed="rId4"/>
          <a:stretch>
            <a:fillRect/>
          </a:stretch>
        </p:blipFill>
        <p:spPr>
          <a:xfrm>
            <a:off x="8090874" y="1557003"/>
            <a:ext cx="2918182" cy="2047722"/>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A43BFDA1-2A21-42E3-A0D7-C0057ECD8DDC}"/>
              </a:ext>
            </a:extLst>
          </p:cNvPr>
          <p:cNvPicPr>
            <a:picLocks noChangeAspect="1"/>
          </p:cNvPicPr>
          <p:nvPr/>
        </p:nvPicPr>
        <p:blipFill>
          <a:blip r:embed="rId5"/>
          <a:stretch>
            <a:fillRect/>
          </a:stretch>
        </p:blipFill>
        <p:spPr>
          <a:xfrm>
            <a:off x="8123361" y="4318685"/>
            <a:ext cx="3286125" cy="17335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034535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fade">
                                      <p:cBhvr>
                                        <p:cTn id="18" dur="500"/>
                                        <p:tgtEl>
                                          <p:spTgt spid="9">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animEffect transition="in" filter="fade">
                                      <p:cBhvr>
                                        <p:cTn id="21" dur="500"/>
                                        <p:tgtEl>
                                          <p:spTgt spid="9">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9">
                                            <p:txEl>
                                              <p:pRg st="5" end="5"/>
                                            </p:txEl>
                                          </p:spTgt>
                                        </p:tgtEl>
                                        <p:attrNameLst>
                                          <p:attrName>style.visibility</p:attrName>
                                        </p:attrNameLst>
                                      </p:cBhvr>
                                      <p:to>
                                        <p:strVal val="visible"/>
                                      </p:to>
                                    </p:set>
                                    <p:animEffect transition="in" filter="fade">
                                      <p:cBhvr>
                                        <p:cTn id="24" dur="500"/>
                                        <p:tgtEl>
                                          <p:spTgt spid="9">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animEffect transition="in" filter="fade">
                                      <p:cBhvr>
                                        <p:cTn id="27" dur="500"/>
                                        <p:tgtEl>
                                          <p:spTgt spid="9">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9">
                                            <p:txEl>
                                              <p:pRg st="7" end="7"/>
                                            </p:txEl>
                                          </p:spTgt>
                                        </p:tgtEl>
                                        <p:attrNameLst>
                                          <p:attrName>style.visibility</p:attrName>
                                        </p:attrNameLst>
                                      </p:cBhvr>
                                      <p:to>
                                        <p:strVal val="visible"/>
                                      </p:to>
                                    </p:set>
                                    <p:animEffect transition="in" filter="fade">
                                      <p:cBhvr>
                                        <p:cTn id="30" dur="500"/>
                                        <p:tgtEl>
                                          <p:spTgt spid="9">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9">
                                            <p:txEl>
                                              <p:pRg st="8" end="8"/>
                                            </p:txEl>
                                          </p:spTgt>
                                        </p:tgtEl>
                                        <p:attrNameLst>
                                          <p:attrName>style.visibility</p:attrName>
                                        </p:attrNameLst>
                                      </p:cBhvr>
                                      <p:to>
                                        <p:strVal val="visible"/>
                                      </p:to>
                                    </p:set>
                                    <p:animEffect transition="in" filter="fade">
                                      <p:cBhvr>
                                        <p:cTn id="33" dur="500"/>
                                        <p:tgtEl>
                                          <p:spTgt spid="9">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1"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9">
                                            <p:txEl>
                                              <p:pRg st="9" end="9"/>
                                            </p:txEl>
                                          </p:spTgt>
                                        </p:tgtEl>
                                        <p:attrNameLst>
                                          <p:attrName>style.visibility</p:attrName>
                                        </p:attrNameLst>
                                      </p:cBhvr>
                                      <p:to>
                                        <p:strVal val="visible"/>
                                      </p:to>
                                    </p:set>
                                    <p:animEffect transition="in" filter="fade">
                                      <p:cBhvr>
                                        <p:cTn id="43" dur="500"/>
                                        <p:tgtEl>
                                          <p:spTgt spid="9">
                                            <p:txEl>
                                              <p:pRg st="9" end="9"/>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9">
                                            <p:txEl>
                                              <p:pRg st="10" end="10"/>
                                            </p:txEl>
                                          </p:spTgt>
                                        </p:tgtEl>
                                        <p:attrNameLst>
                                          <p:attrName>style.visibility</p:attrName>
                                        </p:attrNameLst>
                                      </p:cBhvr>
                                      <p:to>
                                        <p:strVal val="visible"/>
                                      </p:to>
                                    </p:set>
                                    <p:animEffect transition="in" filter="fade">
                                      <p:cBhvr>
                                        <p:cTn id="46" dur="500"/>
                                        <p:tgtEl>
                                          <p:spTgt spid="9">
                                            <p:txEl>
                                              <p:pRg st="10" end="10"/>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9">
                                            <p:txEl>
                                              <p:pRg st="11" end="11"/>
                                            </p:txEl>
                                          </p:spTgt>
                                        </p:tgtEl>
                                        <p:attrNameLst>
                                          <p:attrName>style.visibility</p:attrName>
                                        </p:attrNameLst>
                                      </p:cBhvr>
                                      <p:to>
                                        <p:strVal val="visible"/>
                                      </p:to>
                                    </p:set>
                                    <p:animEffect transition="in" filter="fade">
                                      <p:cBhvr>
                                        <p:cTn id="49" dur="500"/>
                                        <p:tgtEl>
                                          <p:spTgt spid="9">
                                            <p:txEl>
                                              <p:pRg st="11" end="11"/>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par>
                                <p:cTn id="53" presetID="1" presetClass="entr" presetSubtype="0" fill="hold" nodeType="withEffect">
                                  <p:stCondLst>
                                    <p:cond delay="0"/>
                                  </p:stCondLst>
                                  <p:childTnLst>
                                    <p:set>
                                      <p:cBhvr>
                                        <p:cTn id="5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DECC0A-0335-47BF-8212-DCD82CFB8035}"/>
              </a:ext>
            </a:extLst>
          </p:cNvPr>
          <p:cNvSpPr>
            <a:spLocks noGrp="1"/>
          </p:cNvSpPr>
          <p:nvPr>
            <p:ph type="title"/>
          </p:nvPr>
        </p:nvSpPr>
        <p:spPr/>
        <p:txBody>
          <a:bodyPr/>
          <a:lstStyle/>
          <a:p>
            <a:r>
              <a:rPr lang="en-US" sz="3600" dirty="0"/>
              <a:t>Pre-requisites</a:t>
            </a:r>
          </a:p>
        </p:txBody>
      </p:sp>
      <p:sp>
        <p:nvSpPr>
          <p:cNvPr id="4" name="Text Placeholder 3">
            <a:extLst>
              <a:ext uri="{FF2B5EF4-FFF2-40B4-BE49-F238E27FC236}">
                <a16:creationId xmlns:a16="http://schemas.microsoft.com/office/drawing/2014/main" id="{0C5D85BE-203D-4872-B716-15538C1020D6}"/>
              </a:ext>
            </a:extLst>
          </p:cNvPr>
          <p:cNvSpPr>
            <a:spLocks noGrp="1"/>
          </p:cNvSpPr>
          <p:nvPr>
            <p:ph type="body" sz="quarter" idx="10"/>
          </p:nvPr>
        </p:nvSpPr>
        <p:spPr>
          <a:xfrm>
            <a:off x="588264" y="1282556"/>
            <a:ext cx="7447372" cy="4499693"/>
          </a:xfrm>
        </p:spPr>
        <p:txBody>
          <a:bodyPr/>
          <a:lstStyle/>
          <a:p>
            <a:pPr marL="0" indent="0">
              <a:buNone/>
            </a:pPr>
            <a:r>
              <a:rPr lang="en-US" dirty="0"/>
              <a:t>Valid Power Apps license: </a:t>
            </a:r>
          </a:p>
          <a:p>
            <a:r>
              <a:rPr lang="en-US" sz="1800" dirty="0"/>
              <a:t>Common Data Service usage requires a </a:t>
            </a:r>
            <a:r>
              <a:rPr lang="en-US" sz="1800" b="1" dirty="0"/>
              <a:t>Power Apps premium license</a:t>
            </a:r>
          </a:p>
          <a:p>
            <a:r>
              <a:rPr lang="en-US" sz="1800" dirty="0"/>
              <a:t>Visit </a:t>
            </a:r>
            <a:r>
              <a:rPr lang="en-US" sz="1800" dirty="0">
                <a:hlinkClick r:id="rId3"/>
              </a:rPr>
              <a:t>https://powerapps.microsoft.com/pricing/</a:t>
            </a:r>
            <a:r>
              <a:rPr lang="en-US" sz="1800" dirty="0"/>
              <a:t> and click </a:t>
            </a:r>
            <a:r>
              <a:rPr lang="en-US" sz="1800" b="1" dirty="0"/>
              <a:t>Start Trial </a:t>
            </a:r>
            <a:r>
              <a:rPr lang="en-US" sz="1800" dirty="0"/>
              <a:t>or sign up for a free </a:t>
            </a:r>
            <a:r>
              <a:rPr lang="en-US" sz="1800" b="1" dirty="0"/>
              <a:t>Community plan</a:t>
            </a:r>
            <a:r>
              <a:rPr lang="en-US" sz="1800" dirty="0"/>
              <a:t>.</a:t>
            </a:r>
          </a:p>
          <a:p>
            <a:r>
              <a:rPr lang="en-US" sz="1800" dirty="0"/>
              <a:t>If you are unable to acquire a trial license:</a:t>
            </a:r>
          </a:p>
          <a:p>
            <a:pPr lvl="1"/>
            <a:r>
              <a:rPr lang="en-US" sz="1400" dirty="0"/>
              <a:t>Ask the instructor for a trial user account that you may use for this session OR</a:t>
            </a:r>
          </a:p>
          <a:p>
            <a:pPr lvl="1"/>
            <a:r>
              <a:rPr lang="en-US" sz="1400" dirty="0"/>
              <a:t>Create your own Office 365 trial tenant – </a:t>
            </a:r>
            <a:r>
              <a:rPr lang="en-US" sz="1400" dirty="0">
                <a:hlinkClick r:id="rId4"/>
              </a:rPr>
              <a:t>http://aka.ms/Office365E5Trial</a:t>
            </a:r>
            <a:r>
              <a:rPr lang="en-US" sz="1400" dirty="0"/>
              <a:t> </a:t>
            </a:r>
            <a:endParaRPr lang="en-US" sz="1400" dirty="0">
              <a:gradFill>
                <a:gsLst>
                  <a:gs pos="1250">
                    <a:srgbClr val="353535"/>
                  </a:gs>
                  <a:gs pos="100000">
                    <a:srgbClr val="353535"/>
                  </a:gs>
                </a:gsLst>
                <a:lin ang="5400000" scaled="0"/>
              </a:gradFill>
            </a:endParaRPr>
          </a:p>
          <a:p>
            <a:pPr marL="0" indent="0">
              <a:spcBef>
                <a:spcPts val="1200"/>
              </a:spcBef>
              <a:buNone/>
            </a:pPr>
            <a:r>
              <a:rPr lang="en-US" dirty="0">
                <a:gradFill>
                  <a:gsLst>
                    <a:gs pos="1250">
                      <a:srgbClr val="353535"/>
                    </a:gs>
                    <a:gs pos="100000">
                      <a:srgbClr val="353535"/>
                    </a:gs>
                  </a:gsLst>
                  <a:lin ang="5400000" scaled="0"/>
                </a:gradFill>
              </a:rPr>
              <a:t>Power Apps authoring environment: </a:t>
            </a:r>
          </a:p>
          <a:p>
            <a:pPr lvl="0"/>
            <a:r>
              <a:rPr lang="en-US" sz="1800" dirty="0">
                <a:gradFill>
                  <a:gsLst>
                    <a:gs pos="1250">
                      <a:srgbClr val="353535"/>
                    </a:gs>
                    <a:gs pos="100000">
                      <a:srgbClr val="353535"/>
                    </a:gs>
                  </a:gsLst>
                  <a:lin ang="5400000" scaled="0"/>
                </a:gradFill>
              </a:rPr>
              <a:t>Launch </a:t>
            </a:r>
            <a:r>
              <a:rPr lang="en-US" sz="1800" dirty="0">
                <a:gradFill>
                  <a:gsLst>
                    <a:gs pos="1250">
                      <a:srgbClr val="353535"/>
                    </a:gs>
                    <a:gs pos="100000">
                      <a:srgbClr val="353535"/>
                    </a:gs>
                  </a:gsLst>
                  <a:lin ang="5400000" scaled="0"/>
                </a:gradFill>
                <a:hlinkClick r:id="rId5"/>
              </a:rPr>
              <a:t>https://make.powerapps.com</a:t>
            </a:r>
            <a:r>
              <a:rPr lang="en-US" sz="1800" dirty="0">
                <a:gradFill>
                  <a:gsLst>
                    <a:gs pos="1250">
                      <a:srgbClr val="353535"/>
                    </a:gs>
                    <a:gs pos="100000">
                      <a:srgbClr val="353535"/>
                    </a:gs>
                  </a:gsLst>
                  <a:lin ang="5400000" scaled="0"/>
                </a:gradFill>
              </a:rPr>
              <a:t> using any modern browser</a:t>
            </a:r>
          </a:p>
          <a:p>
            <a:pPr marL="0" indent="0">
              <a:spcBef>
                <a:spcPts val="1200"/>
              </a:spcBef>
              <a:buNone/>
            </a:pPr>
            <a:r>
              <a:rPr lang="en-US" dirty="0">
                <a:gradFill>
                  <a:gsLst>
                    <a:gs pos="1250">
                      <a:srgbClr val="353535"/>
                    </a:gs>
                    <a:gs pos="100000">
                      <a:srgbClr val="353535"/>
                    </a:gs>
                  </a:gsLst>
                  <a:lin ang="5400000" scaled="0"/>
                </a:gradFill>
              </a:rPr>
              <a:t>Power Apps mobile apps (Optional): </a:t>
            </a:r>
          </a:p>
          <a:p>
            <a:pPr lvl="0"/>
            <a:r>
              <a:rPr lang="en-US" sz="1800" dirty="0">
                <a:gradFill>
                  <a:gsLst>
                    <a:gs pos="1250">
                      <a:srgbClr val="353535"/>
                    </a:gs>
                    <a:gs pos="100000">
                      <a:srgbClr val="353535"/>
                    </a:gs>
                  </a:gsLst>
                  <a:lin ang="5400000" scaled="0"/>
                </a:gradFill>
              </a:rPr>
              <a:t>PowerApps – iOS : </a:t>
            </a:r>
            <a:r>
              <a:rPr lang="en-US" sz="1800" dirty="0">
                <a:gradFill>
                  <a:gsLst>
                    <a:gs pos="1250">
                      <a:srgbClr val="353535"/>
                    </a:gs>
                    <a:gs pos="100000">
                      <a:srgbClr val="353535"/>
                    </a:gs>
                  </a:gsLst>
                  <a:lin ang="5400000" scaled="0"/>
                </a:gradFill>
                <a:hlinkClick r:id="rId6"/>
              </a:rPr>
              <a:t>https://aka.ms/PowerAppsiOS</a:t>
            </a:r>
            <a:endParaRPr lang="en-US" sz="1800" dirty="0">
              <a:gradFill>
                <a:gsLst>
                  <a:gs pos="1250">
                    <a:srgbClr val="353535"/>
                  </a:gs>
                  <a:gs pos="100000">
                    <a:srgbClr val="353535"/>
                  </a:gs>
                </a:gsLst>
                <a:lin ang="5400000" scaled="0"/>
              </a:gradFill>
            </a:endParaRPr>
          </a:p>
          <a:p>
            <a:r>
              <a:rPr lang="en-US" sz="1800" dirty="0">
                <a:gradFill>
                  <a:gsLst>
                    <a:gs pos="1250">
                      <a:srgbClr val="353535"/>
                    </a:gs>
                    <a:gs pos="100000">
                      <a:srgbClr val="353535"/>
                    </a:gs>
                  </a:gsLst>
                  <a:lin ang="5400000" scaled="0"/>
                </a:gradFill>
              </a:rPr>
              <a:t>PowerApps – Android : </a:t>
            </a:r>
            <a:r>
              <a:rPr lang="en-US" sz="1800" dirty="0">
                <a:gradFill>
                  <a:gsLst>
                    <a:gs pos="1250">
                      <a:srgbClr val="353535"/>
                    </a:gs>
                    <a:gs pos="100000">
                      <a:srgbClr val="353535"/>
                    </a:gs>
                  </a:gsLst>
                  <a:lin ang="5400000" scaled="0"/>
                </a:gradFill>
                <a:hlinkClick r:id="rId7"/>
              </a:rPr>
              <a:t>https://aka.ms/PowerAppsAndroid</a:t>
            </a:r>
            <a:endParaRPr lang="en-US" sz="1800" dirty="0">
              <a:gradFill>
                <a:gsLst>
                  <a:gs pos="1250">
                    <a:srgbClr val="353535"/>
                  </a:gs>
                  <a:gs pos="100000">
                    <a:srgbClr val="353535"/>
                  </a:gs>
                </a:gsLst>
                <a:lin ang="5400000" scaled="0"/>
              </a:gradFill>
            </a:endParaRPr>
          </a:p>
        </p:txBody>
      </p:sp>
      <p:pic>
        <p:nvPicPr>
          <p:cNvPr id="5" name="Picture 4">
            <a:extLst>
              <a:ext uri="{FF2B5EF4-FFF2-40B4-BE49-F238E27FC236}">
                <a16:creationId xmlns:a16="http://schemas.microsoft.com/office/drawing/2014/main" id="{AE0F9C8C-1820-42AD-BA22-1B21C4051CDE}"/>
              </a:ext>
            </a:extLst>
          </p:cNvPr>
          <p:cNvPicPr>
            <a:picLocks noChangeAspect="1"/>
          </p:cNvPicPr>
          <p:nvPr/>
        </p:nvPicPr>
        <p:blipFill>
          <a:blip r:embed="rId8"/>
          <a:stretch>
            <a:fillRect/>
          </a:stretch>
        </p:blipFill>
        <p:spPr>
          <a:xfrm>
            <a:off x="8439317" y="734199"/>
            <a:ext cx="2845662" cy="265709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E0A419CD-87FE-4BD3-8BFA-EF23DC44BCBC}"/>
              </a:ext>
            </a:extLst>
          </p:cNvPr>
          <p:cNvPicPr>
            <a:picLocks noChangeAspect="1"/>
          </p:cNvPicPr>
          <p:nvPr/>
        </p:nvPicPr>
        <p:blipFill>
          <a:blip r:embed="rId9"/>
          <a:stretch>
            <a:fillRect/>
          </a:stretch>
        </p:blipFill>
        <p:spPr>
          <a:xfrm>
            <a:off x="8035636" y="4418221"/>
            <a:ext cx="3649695" cy="12107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1228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DECC0A-0335-47BF-8212-DCD82CFB8035}"/>
              </a:ext>
            </a:extLst>
          </p:cNvPr>
          <p:cNvSpPr>
            <a:spLocks noGrp="1"/>
          </p:cNvSpPr>
          <p:nvPr>
            <p:ph type="title"/>
          </p:nvPr>
        </p:nvSpPr>
        <p:spPr>
          <a:xfrm>
            <a:off x="588263" y="457200"/>
            <a:ext cx="11018520" cy="553998"/>
          </a:xfrm>
        </p:spPr>
        <p:txBody>
          <a:bodyPr/>
          <a:lstStyle/>
          <a:p>
            <a:r>
              <a:rPr lang="en-US" sz="3600" dirty="0"/>
              <a:t>Provision environment and Common Data Service</a:t>
            </a:r>
          </a:p>
        </p:txBody>
      </p:sp>
      <p:sp>
        <p:nvSpPr>
          <p:cNvPr id="4" name="Text Placeholder 3">
            <a:extLst>
              <a:ext uri="{FF2B5EF4-FFF2-40B4-BE49-F238E27FC236}">
                <a16:creationId xmlns:a16="http://schemas.microsoft.com/office/drawing/2014/main" id="{0C5D85BE-203D-4872-B716-15538C1020D6}"/>
              </a:ext>
            </a:extLst>
          </p:cNvPr>
          <p:cNvSpPr>
            <a:spLocks noGrp="1"/>
          </p:cNvSpPr>
          <p:nvPr>
            <p:ph type="body" sz="quarter" idx="10"/>
          </p:nvPr>
        </p:nvSpPr>
        <p:spPr>
          <a:xfrm>
            <a:off x="588263" y="1282556"/>
            <a:ext cx="11492901" cy="4678204"/>
          </a:xfrm>
        </p:spPr>
        <p:txBody>
          <a:bodyPr/>
          <a:lstStyle/>
          <a:p>
            <a:pPr marL="0" indent="0">
              <a:buNone/>
            </a:pPr>
            <a:r>
              <a:rPr lang="en-US" sz="3200" dirty="0"/>
              <a:t>This lab requires a new Power Apps environment and CDS database that was provisioned for this class.</a:t>
            </a:r>
          </a:p>
          <a:p>
            <a:r>
              <a:rPr lang="en-US" sz="2000" dirty="0"/>
              <a:t>Go to the Power Apps Admin center – </a:t>
            </a:r>
            <a:r>
              <a:rPr lang="en-US" sz="2000" b="1" dirty="0">
                <a:hlinkClick r:id="rId3"/>
              </a:rPr>
              <a:t>http://admin.powerapps.com</a:t>
            </a:r>
            <a:r>
              <a:rPr lang="en-US" sz="2000" b="1" dirty="0"/>
              <a:t> </a:t>
            </a:r>
          </a:p>
          <a:p>
            <a:r>
              <a:rPr lang="en-US" sz="2000" dirty="0"/>
              <a:t>Select </a:t>
            </a:r>
            <a:r>
              <a:rPr lang="en-US" sz="2000" b="1" dirty="0"/>
              <a:t>+New environment</a:t>
            </a:r>
            <a:r>
              <a:rPr lang="en-US" sz="2000" dirty="0"/>
              <a:t>, fill out the form using a Trial Environment, and select </a:t>
            </a:r>
            <a:r>
              <a:rPr lang="en-US" sz="2000" b="1" dirty="0"/>
              <a:t>Create Environment</a:t>
            </a:r>
          </a:p>
          <a:p>
            <a:r>
              <a:rPr lang="en-US" sz="2000" dirty="0"/>
              <a:t>Select the </a:t>
            </a:r>
            <a:r>
              <a:rPr lang="en-US" sz="2000" b="1" dirty="0"/>
              <a:t>Create database </a:t>
            </a:r>
            <a:r>
              <a:rPr lang="en-US" sz="2000" dirty="0"/>
              <a:t>option</a:t>
            </a:r>
          </a:p>
          <a:p>
            <a:r>
              <a:rPr lang="en-US" sz="2000" dirty="0"/>
              <a:t>Fill out the form, check the box to include sample apps and data and select </a:t>
            </a:r>
            <a:r>
              <a:rPr lang="en-US" sz="2000" b="1" dirty="0"/>
              <a:t>Create my database</a:t>
            </a:r>
          </a:p>
          <a:p>
            <a:r>
              <a:rPr lang="en-US" sz="2000" dirty="0"/>
              <a:t>Your new environment will be added to the list of environments</a:t>
            </a:r>
          </a:p>
          <a:p>
            <a:r>
              <a:rPr lang="en-US" sz="2000" b="1" dirty="0"/>
              <a:t>IMPORTANT</a:t>
            </a:r>
            <a:r>
              <a:rPr lang="en-US" sz="2000" dirty="0"/>
              <a:t>: The database has not yet been provisioned</a:t>
            </a:r>
          </a:p>
          <a:p>
            <a:r>
              <a:rPr lang="en-US" sz="2000" b="1" dirty="0"/>
              <a:t>Select the environment </a:t>
            </a:r>
            <a:r>
              <a:rPr lang="en-US" sz="2000" dirty="0"/>
              <a:t>you just created</a:t>
            </a:r>
          </a:p>
          <a:p>
            <a:r>
              <a:rPr lang="en-US" sz="2000" dirty="0"/>
              <a:t>Wait for the </a:t>
            </a:r>
            <a:r>
              <a:rPr lang="en-US" sz="2000" b="1" dirty="0"/>
              <a:t>“Provisioning database…” </a:t>
            </a:r>
            <a:r>
              <a:rPr lang="en-US" sz="2000" dirty="0"/>
              <a:t>message to go away</a:t>
            </a:r>
          </a:p>
          <a:p>
            <a:r>
              <a:rPr lang="en-US" sz="2000" dirty="0"/>
              <a:t>You may need to refresh the screen every couple of minutes</a:t>
            </a:r>
          </a:p>
          <a:p>
            <a:r>
              <a:rPr lang="en-US" sz="2000" dirty="0"/>
              <a:t>Once the provisioning is complete, then proceed to create apps in the environment</a:t>
            </a:r>
          </a:p>
        </p:txBody>
      </p:sp>
    </p:spTree>
    <p:extLst>
      <p:ext uri="{BB962C8B-B14F-4D97-AF65-F5344CB8AC3E}">
        <p14:creationId xmlns:p14="http://schemas.microsoft.com/office/powerpoint/2010/main" val="737861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5C882-F4AA-4046-B74C-4B20701A35C9}"/>
              </a:ext>
            </a:extLst>
          </p:cNvPr>
          <p:cNvSpPr>
            <a:spLocks noGrp="1"/>
          </p:cNvSpPr>
          <p:nvPr>
            <p:ph type="title"/>
          </p:nvPr>
        </p:nvSpPr>
        <p:spPr>
          <a:xfrm>
            <a:off x="484567" y="2936557"/>
            <a:ext cx="4380901" cy="984885"/>
          </a:xfrm>
        </p:spPr>
        <p:txBody>
          <a:bodyPr/>
          <a:lstStyle/>
          <a:p>
            <a:r>
              <a:rPr lang="en-US" sz="3200" b="1" dirty="0"/>
              <a:t>Module 1: Power Apps Canvas App</a:t>
            </a:r>
          </a:p>
        </p:txBody>
      </p:sp>
      <p:sp>
        <p:nvSpPr>
          <p:cNvPr id="3" name="Title 1">
            <a:extLst>
              <a:ext uri="{FF2B5EF4-FFF2-40B4-BE49-F238E27FC236}">
                <a16:creationId xmlns:a16="http://schemas.microsoft.com/office/drawing/2014/main" id="{39724BF1-B375-49C9-8C46-AF29AE8DD3C3}"/>
              </a:ext>
            </a:extLst>
          </p:cNvPr>
          <p:cNvSpPr txBox="1">
            <a:spLocks/>
          </p:cNvSpPr>
          <p:nvPr/>
        </p:nvSpPr>
        <p:spPr>
          <a:xfrm>
            <a:off x="484567" y="1790626"/>
            <a:ext cx="4380901"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Hands-on-lab</a:t>
            </a:r>
          </a:p>
        </p:txBody>
      </p:sp>
    </p:spTree>
    <p:extLst>
      <p:ext uri="{BB962C8B-B14F-4D97-AF65-F5344CB8AC3E}">
        <p14:creationId xmlns:p14="http://schemas.microsoft.com/office/powerpoint/2010/main" val="2133023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Learning objectives</a:t>
            </a:r>
          </a:p>
        </p:txBody>
      </p:sp>
      <p:sp>
        <p:nvSpPr>
          <p:cNvPr id="4" name="Text Placeholder 3">
            <a:extLst>
              <a:ext uri="{FF2B5EF4-FFF2-40B4-BE49-F238E27FC236}">
                <a16:creationId xmlns:a16="http://schemas.microsoft.com/office/drawing/2014/main" id="{65446BCA-01ED-4345-A2DF-26DDE1BF6292}"/>
              </a:ext>
            </a:extLst>
          </p:cNvPr>
          <p:cNvSpPr txBox="1">
            <a:spLocks/>
          </p:cNvSpPr>
          <p:nvPr/>
        </p:nvSpPr>
        <p:spPr>
          <a:xfrm>
            <a:off x="464058" y="1506015"/>
            <a:ext cx="6130706" cy="4351338"/>
          </a:xfrm>
          <a:prstGeom prst="rect">
            <a:avLst/>
          </a:prstGeom>
        </p:spPr>
        <p:txBody>
          <a:bodyP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Sign-in and create a new Canvas App</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Connect to data sources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Filter data</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Work with multiple screens and navigation</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Customize the user experience – galleries and controls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p:txBody>
      </p:sp>
      <p:pic>
        <p:nvPicPr>
          <p:cNvPr id="5" name="Picture 4">
            <a:extLst>
              <a:ext uri="{FF2B5EF4-FFF2-40B4-BE49-F238E27FC236}">
                <a16:creationId xmlns:a16="http://schemas.microsoft.com/office/drawing/2014/main" id="{D4B47AD2-E0D0-40B1-8A2D-65D1239C2BA1}"/>
              </a:ext>
            </a:extLst>
          </p:cNvPr>
          <p:cNvPicPr>
            <a:picLocks noChangeAspect="1"/>
          </p:cNvPicPr>
          <p:nvPr/>
        </p:nvPicPr>
        <p:blipFill>
          <a:blip r:embed="rId3"/>
          <a:stretch>
            <a:fillRect/>
          </a:stretch>
        </p:blipFill>
        <p:spPr>
          <a:xfrm>
            <a:off x="6842197" y="457200"/>
            <a:ext cx="4885745" cy="274320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DB56F2D6-4CE6-4145-9E4F-42BFB7D9B779}"/>
              </a:ext>
            </a:extLst>
          </p:cNvPr>
          <p:cNvPicPr>
            <a:picLocks noChangeAspect="1"/>
          </p:cNvPicPr>
          <p:nvPr/>
        </p:nvPicPr>
        <p:blipFill>
          <a:blip r:embed="rId4"/>
          <a:stretch>
            <a:fillRect/>
          </a:stretch>
        </p:blipFill>
        <p:spPr>
          <a:xfrm>
            <a:off x="6842197" y="3605243"/>
            <a:ext cx="4885745" cy="25973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87220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llustration - Light Gray - Teal">
      <a:dk1>
        <a:srgbClr val="1A1A1A"/>
      </a:dk1>
      <a:lt1>
        <a:srgbClr val="FFFFFF"/>
      </a:lt1>
      <a:dk2>
        <a:srgbClr val="0D0D0D"/>
      </a:dk2>
      <a:lt2>
        <a:srgbClr val="D2D2D2"/>
      </a:lt2>
      <a:accent1>
        <a:srgbClr val="0078D4"/>
      </a:accent1>
      <a:accent2>
        <a:srgbClr val="002050"/>
      </a:accent2>
      <a:accent3>
        <a:srgbClr val="008272"/>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DeckTemplate.potx" id="{39027C32-B71D-4436-8F98-B88DA53FCAE6}" vid="{D65DBACD-7D61-421D-8E8F-ED7AEA1E4E77}"/>
    </a:ext>
  </a:extLst>
</a:theme>
</file>

<file path=ppt/theme/theme2.xml><?xml version="1.0" encoding="utf-8"?>
<a:theme xmlns:a="http://schemas.openxmlformats.org/drawingml/2006/main" name="2_Dynamics 365">
  <a:themeElements>
    <a:clrScheme name="Custom 1">
      <a:dk1>
        <a:srgbClr val="3C3C41"/>
      </a:dk1>
      <a:lt1>
        <a:srgbClr val="FFFFFF"/>
      </a:lt1>
      <a:dk2>
        <a:srgbClr val="008272"/>
      </a:dk2>
      <a:lt2>
        <a:srgbClr val="FFFFFF"/>
      </a:lt2>
      <a:accent1>
        <a:srgbClr val="EBEBEB"/>
      </a:accent1>
      <a:accent2>
        <a:srgbClr val="75757A"/>
      </a:accent2>
      <a:accent3>
        <a:srgbClr val="3C3C41"/>
      </a:accent3>
      <a:accent4>
        <a:srgbClr val="742774"/>
      </a:accent4>
      <a:accent5>
        <a:srgbClr val="0076FD"/>
      </a:accent5>
      <a:accent6>
        <a:srgbClr val="F2C81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523F0DE61C01647AADD57BC023588A4" ma:contentTypeVersion="17" ma:contentTypeDescription="Create a new document." ma:contentTypeScope="" ma:versionID="38df2116981f44046ab73e9e5ad83409">
  <xsd:schema xmlns:xsd="http://www.w3.org/2001/XMLSchema" xmlns:xs="http://www.w3.org/2001/XMLSchema" xmlns:p="http://schemas.microsoft.com/office/2006/metadata/properties" xmlns:ns1="http://schemas.microsoft.com/sharepoint/v3" xmlns:ns2="80b0474e-37b4-4751-81bc-12d5121181de" xmlns:ns3="670f2bc3-833b-4a76-b13f-f7d6db0b8f4d" targetNamespace="http://schemas.microsoft.com/office/2006/metadata/properties" ma:root="true" ma:fieldsID="9da459cfe8bc12436f1cd88c83132d06" ns1:_="" ns2:_="" ns3:_="">
    <xsd:import namespace="http://schemas.microsoft.com/sharepoint/v3"/>
    <xsd:import namespace="80b0474e-37b4-4751-81bc-12d5121181de"/>
    <xsd:import namespace="670f2bc3-833b-4a76-b13f-f7d6db0b8f4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AutoTags" minOccurs="0"/>
                <xsd:element ref="ns3:MediaServiceDateTaken" minOccurs="0"/>
                <xsd:element ref="ns3:MediaServiceLocation" minOccurs="0"/>
                <xsd:element ref="ns3:MediaServiceOCR" minOccurs="0"/>
                <xsd:element ref="ns3:_Flow_SignoffStatus" minOccurs="0"/>
                <xsd:element ref="ns3:MediaServiceEventHashCode" minOccurs="0"/>
                <xsd:element ref="ns3:MediaServiceGenerationTime" minOccurs="0"/>
                <xsd:element ref="ns3:MediaServiceAutoKeyPoints" minOccurs="0"/>
                <xsd:element ref="ns3: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0b0474e-37b4-4751-81bc-12d5121181d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670f2bc3-833b-4a76-b13f-f7d6db0b8f4d"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AutoTags" ma:index="14" nillable="true" ma:displayName="MediaServiceAutoTags" ma:description="" ma:internalName="MediaServiceAutoTags"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element name="_Flow_SignoffStatus" ma:index="18" nillable="true" ma:displayName="Sign-off status" ma:internalName="_x0024_Resources_x003a_core_x002c_Signoff_Status_x003b_">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Flow_SignoffStatus xmlns="670f2bc3-833b-4a76-b13f-f7d6db0b8f4d" xsi:nil="true"/>
    <_ip_UnifiedCompliancePolicyUIAction xmlns="http://schemas.microsoft.com/sharepoint/v3" xsi:nil="true"/>
    <MediaServiceKeyPoints xmlns="670f2bc3-833b-4a76-b13f-f7d6db0b8f4d"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12E35F4-E861-4CB9-9960-C60C776C7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0b0474e-37b4-4751-81bc-12d5121181de"/>
    <ds:schemaRef ds:uri="670f2bc3-833b-4a76-b13f-f7d6db0b8f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670f2bc3-833b-4a76-b13f-f7d6db0b8f4d"/>
    <ds:schemaRef ds:uri="http://schemas.microsoft.com/sharepoint/v3"/>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AppInADay Lab Intro</Template>
  <TotalTime>310</TotalTime>
  <Words>1677</Words>
  <Application>Microsoft Office PowerPoint</Application>
  <PresentationFormat>Widescreen</PresentationFormat>
  <Paragraphs>193</Paragraphs>
  <Slides>20</Slides>
  <Notes>14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20</vt:i4>
      </vt:variant>
    </vt:vector>
  </HeadingPairs>
  <TitlesOfParts>
    <vt:vector size="30" baseType="lpstr">
      <vt:lpstr>Arial</vt:lpstr>
      <vt:lpstr>Calibri</vt:lpstr>
      <vt:lpstr>Consolas</vt:lpstr>
      <vt:lpstr>Segoe UI</vt:lpstr>
      <vt:lpstr>Segoe UI Light</vt:lpstr>
      <vt:lpstr>Segoe UI Semibold</vt:lpstr>
      <vt:lpstr>Segoe UI Semilight</vt:lpstr>
      <vt:lpstr>Wingdings</vt:lpstr>
      <vt:lpstr>WHITE TEMPLATE</vt:lpstr>
      <vt:lpstr>2_Dynamics 365</vt:lpstr>
      <vt:lpstr>App in a Day</vt:lpstr>
      <vt:lpstr>PowerPoint Presentation</vt:lpstr>
      <vt:lpstr>Business scenario for hands-on lab</vt:lpstr>
      <vt:lpstr>Lab objectives</vt:lpstr>
      <vt:lpstr>Lab content</vt:lpstr>
      <vt:lpstr>Pre-requisites</vt:lpstr>
      <vt:lpstr>Provision environment and Common Data Service</vt:lpstr>
      <vt:lpstr>Module 1: Power Apps Canvas App</vt:lpstr>
      <vt:lpstr>Learning objectives</vt:lpstr>
      <vt:lpstr>Module 2: Common Data Service</vt:lpstr>
      <vt:lpstr>Learning objectives</vt:lpstr>
      <vt:lpstr>Module 3: Power Apps Model-driven App</vt:lpstr>
      <vt:lpstr>Learning objectives</vt:lpstr>
      <vt:lpstr>Module 4: Power Automate</vt:lpstr>
      <vt:lpstr>Learning objectives</vt:lpstr>
      <vt:lpstr>Module 5: Power BI</vt:lpstr>
      <vt:lpstr>Learning objectives</vt:lpstr>
      <vt:lpstr>Lab survey</vt:lpstr>
      <vt:lpstr>Learning resources</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sameerb@microsoft.com</dc:creator>
  <cp:keywords/>
  <dc:description/>
  <cp:lastModifiedBy>Sameer Bhangar</cp:lastModifiedBy>
  <cp:revision>7</cp:revision>
  <dcterms:created xsi:type="dcterms:W3CDTF">2018-04-25T08:36:10Z</dcterms:created>
  <dcterms:modified xsi:type="dcterms:W3CDTF">2020-01-21T00:20:31Z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0x010100F523F0DE61C01647AADD57BC023588A4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